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4024" r:id="rId1"/>
  </p:sldMasterIdLst>
  <p:notesMasterIdLst>
    <p:notesMasterId r:id="rId135"/>
  </p:notesMasterIdLst>
  <p:sldIdLst>
    <p:sldId id="612" r:id="rId2"/>
    <p:sldId id="613" r:id="rId3"/>
    <p:sldId id="616" r:id="rId4"/>
    <p:sldId id="617" r:id="rId5"/>
    <p:sldId id="618" r:id="rId6"/>
    <p:sldId id="619" r:id="rId7"/>
    <p:sldId id="621" r:id="rId8"/>
    <p:sldId id="622" r:id="rId9"/>
    <p:sldId id="624" r:id="rId10"/>
    <p:sldId id="625" r:id="rId11"/>
    <p:sldId id="722" r:id="rId12"/>
    <p:sldId id="723" r:id="rId13"/>
    <p:sldId id="724" r:id="rId14"/>
    <p:sldId id="626" r:id="rId15"/>
    <p:sldId id="725" r:id="rId16"/>
    <p:sldId id="726" r:id="rId17"/>
    <p:sldId id="727" r:id="rId18"/>
    <p:sldId id="728" r:id="rId19"/>
    <p:sldId id="729" r:id="rId20"/>
    <p:sldId id="730" r:id="rId21"/>
    <p:sldId id="731" r:id="rId22"/>
    <p:sldId id="732" r:id="rId23"/>
    <p:sldId id="628" r:id="rId24"/>
    <p:sldId id="733" r:id="rId25"/>
    <p:sldId id="629" r:id="rId26"/>
    <p:sldId id="734" r:id="rId27"/>
    <p:sldId id="630" r:id="rId28"/>
    <p:sldId id="631" r:id="rId29"/>
    <p:sldId id="634" r:id="rId30"/>
    <p:sldId id="700" r:id="rId31"/>
    <p:sldId id="645" r:id="rId32"/>
    <p:sldId id="646" r:id="rId33"/>
    <p:sldId id="265" r:id="rId34"/>
    <p:sldId id="567" r:id="rId35"/>
    <p:sldId id="568" r:id="rId36"/>
    <p:sldId id="569" r:id="rId37"/>
    <p:sldId id="570" r:id="rId38"/>
    <p:sldId id="409" r:id="rId39"/>
    <p:sldId id="572" r:id="rId40"/>
    <p:sldId id="573" r:id="rId41"/>
    <p:sldId id="571" r:id="rId42"/>
    <p:sldId id="577" r:id="rId43"/>
    <p:sldId id="454" r:id="rId44"/>
    <p:sldId id="576" r:id="rId45"/>
    <p:sldId id="575" r:id="rId46"/>
    <p:sldId id="574" r:id="rId47"/>
    <p:sldId id="579" r:id="rId48"/>
    <p:sldId id="578" r:id="rId49"/>
    <p:sldId id="583" r:id="rId50"/>
    <p:sldId id="445" r:id="rId51"/>
    <p:sldId id="582" r:id="rId52"/>
    <p:sldId id="585" r:id="rId53"/>
    <p:sldId id="581" r:id="rId54"/>
    <p:sldId id="584" r:id="rId55"/>
    <p:sldId id="442" r:id="rId56"/>
    <p:sldId id="586" r:id="rId57"/>
    <p:sldId id="587" r:id="rId58"/>
    <p:sldId id="589" r:id="rId59"/>
    <p:sldId id="590" r:id="rId60"/>
    <p:sldId id="591" r:id="rId61"/>
    <p:sldId id="588" r:id="rId62"/>
    <p:sldId id="443" r:id="rId63"/>
    <p:sldId id="593" r:id="rId64"/>
    <p:sldId id="595" r:id="rId65"/>
    <p:sldId id="596" r:id="rId66"/>
    <p:sldId id="594" r:id="rId67"/>
    <p:sldId id="444" r:id="rId68"/>
    <p:sldId id="598" r:id="rId69"/>
    <p:sldId id="599" r:id="rId70"/>
    <p:sldId id="601" r:id="rId71"/>
    <p:sldId id="600" r:id="rId72"/>
    <p:sldId id="602" r:id="rId73"/>
    <p:sldId id="604" r:id="rId74"/>
    <p:sldId id="606" r:id="rId75"/>
    <p:sldId id="721" r:id="rId76"/>
    <p:sldId id="456" r:id="rId77"/>
    <p:sldId id="268" r:id="rId78"/>
    <p:sldId id="458" r:id="rId79"/>
    <p:sldId id="459" r:id="rId80"/>
    <p:sldId id="460" r:id="rId81"/>
    <p:sldId id="462" r:id="rId82"/>
    <p:sldId id="475" r:id="rId83"/>
    <p:sldId id="461" r:id="rId84"/>
    <p:sldId id="463" r:id="rId85"/>
    <p:sldId id="464" r:id="rId86"/>
    <p:sldId id="465" r:id="rId87"/>
    <p:sldId id="466" r:id="rId88"/>
    <p:sldId id="467" r:id="rId89"/>
    <p:sldId id="287" r:id="rId90"/>
    <p:sldId id="469" r:id="rId91"/>
    <p:sldId id="468" r:id="rId92"/>
    <p:sldId id="470" r:id="rId93"/>
    <p:sldId id="335" r:id="rId94"/>
    <p:sldId id="478" r:id="rId95"/>
    <p:sldId id="477" r:id="rId96"/>
    <p:sldId id="481" r:id="rId97"/>
    <p:sldId id="483" r:id="rId98"/>
    <p:sldId id="484" r:id="rId99"/>
    <p:sldId id="348" r:id="rId100"/>
    <p:sldId id="506" r:id="rId101"/>
    <p:sldId id="505" r:id="rId102"/>
    <p:sldId id="510" r:id="rId103"/>
    <p:sldId id="509" r:id="rId104"/>
    <p:sldId id="518" r:id="rId105"/>
    <p:sldId id="515" r:id="rId106"/>
    <p:sldId id="525" r:id="rId107"/>
    <p:sldId id="530" r:id="rId108"/>
    <p:sldId id="532" r:id="rId109"/>
    <p:sldId id="531" r:id="rId110"/>
    <p:sldId id="535" r:id="rId111"/>
    <p:sldId id="534" r:id="rId112"/>
    <p:sldId id="538" r:id="rId113"/>
    <p:sldId id="533" r:id="rId114"/>
    <p:sldId id="539" r:id="rId115"/>
    <p:sldId id="526" r:id="rId116"/>
    <p:sldId id="701" r:id="rId117"/>
    <p:sldId id="702" r:id="rId118"/>
    <p:sldId id="703" r:id="rId119"/>
    <p:sldId id="704" r:id="rId120"/>
    <p:sldId id="705" r:id="rId121"/>
    <p:sldId id="706" r:id="rId122"/>
    <p:sldId id="707" r:id="rId123"/>
    <p:sldId id="708" r:id="rId124"/>
    <p:sldId id="709" r:id="rId125"/>
    <p:sldId id="710" r:id="rId126"/>
    <p:sldId id="711" r:id="rId127"/>
    <p:sldId id="712" r:id="rId128"/>
    <p:sldId id="713" r:id="rId129"/>
    <p:sldId id="714" r:id="rId130"/>
    <p:sldId id="715" r:id="rId131"/>
    <p:sldId id="716" r:id="rId132"/>
    <p:sldId id="717" r:id="rId133"/>
    <p:sldId id="614" r:id="rId1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4C7"/>
    <a:srgbClr val="BCBFC2"/>
    <a:srgbClr val="009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5203" autoAdjust="0"/>
  </p:normalViewPr>
  <p:slideViewPr>
    <p:cSldViewPr>
      <p:cViewPr varScale="1">
        <p:scale>
          <a:sx n="75" d="100"/>
          <a:sy n="75" d="100"/>
        </p:scale>
        <p:origin x="36" y="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12AC5-9529-4CCD-8C70-CECB40351314}" type="doc">
      <dgm:prSet loTypeId="urn:microsoft.com/office/officeart/2005/8/layout/hierarchy6" loCatId="hierarchy" qsTypeId="urn:microsoft.com/office/officeart/2005/8/quickstyle/simple5" qsCatId="simple" csTypeId="urn:microsoft.com/office/officeart/2005/8/colors/colorful3" csCatId="colorful" phldr="1"/>
      <dgm:spPr/>
      <dgm:t>
        <a:bodyPr/>
        <a:lstStyle/>
        <a:p>
          <a:endParaRPr lang="zh-CN" altLang="en-US"/>
        </a:p>
      </dgm:t>
    </dgm:pt>
    <dgm:pt modelId="{4A96D99D-2CA3-466E-AE2C-7A08C6A5BB07}">
      <dgm:prSet phldrT="[文本]"/>
      <dgm:spPr/>
      <dgm:t>
        <a:bodyPr/>
        <a:lstStyle/>
        <a:p>
          <a:r>
            <a:rPr lang="zh-CN" altLang="en-US" dirty="0"/>
            <a:t>问题规模</a:t>
          </a:r>
          <a:r>
            <a:rPr lang="en-US" altLang="zh-CN" dirty="0"/>
            <a:t>N</a:t>
          </a:r>
          <a:endParaRPr lang="zh-CN" altLang="en-US" dirty="0"/>
        </a:p>
      </dgm:t>
    </dgm:pt>
    <dgm:pt modelId="{93410142-153B-4C1E-9C56-DD686EB5991F}" type="parTrans" cxnId="{9B2BE990-4757-48BB-8903-6AB71518D212}">
      <dgm:prSet/>
      <dgm:spPr/>
      <dgm:t>
        <a:bodyPr/>
        <a:lstStyle/>
        <a:p>
          <a:endParaRPr lang="zh-CN" altLang="en-US"/>
        </a:p>
      </dgm:t>
    </dgm:pt>
    <dgm:pt modelId="{B5B76701-71CA-4520-ADB7-949965A770C0}" type="sibTrans" cxnId="{9B2BE990-4757-48BB-8903-6AB71518D212}">
      <dgm:prSet/>
      <dgm:spPr/>
      <dgm:t>
        <a:bodyPr/>
        <a:lstStyle/>
        <a:p>
          <a:endParaRPr lang="zh-CN" altLang="en-US"/>
        </a:p>
      </dgm:t>
    </dgm:pt>
    <dgm:pt modelId="{CF26B5F2-4101-43B8-AB67-DCA25C447967}">
      <dgm:prSet phldrT="[文本]"/>
      <dgm:spPr/>
      <dgm:t>
        <a:bodyPr/>
        <a:lstStyle/>
        <a:p>
          <a:r>
            <a:rPr lang="zh-CN" altLang="en-US" dirty="0"/>
            <a:t>问题规模</a:t>
          </a:r>
          <a:r>
            <a:rPr lang="en-US" altLang="zh-CN" dirty="0"/>
            <a:t>N/2</a:t>
          </a:r>
          <a:endParaRPr lang="zh-CN" altLang="en-US" dirty="0"/>
        </a:p>
      </dgm:t>
    </dgm:pt>
    <dgm:pt modelId="{F57F7031-3E6A-4279-8344-1A083794ADF3}" type="parTrans" cxnId="{B06BA671-EFB7-4D67-A0E9-F8762A8E3C84}">
      <dgm:prSet/>
      <dgm:spPr/>
      <dgm:t>
        <a:bodyPr/>
        <a:lstStyle/>
        <a:p>
          <a:endParaRPr lang="zh-CN" altLang="en-US"/>
        </a:p>
      </dgm:t>
    </dgm:pt>
    <dgm:pt modelId="{BA7E26E2-0875-4ADF-AD0C-37413C7AB6A3}" type="sibTrans" cxnId="{B06BA671-EFB7-4D67-A0E9-F8762A8E3C84}">
      <dgm:prSet/>
      <dgm:spPr/>
      <dgm:t>
        <a:bodyPr/>
        <a:lstStyle/>
        <a:p>
          <a:endParaRPr lang="zh-CN" altLang="en-US"/>
        </a:p>
      </dgm:t>
    </dgm:pt>
    <dgm:pt modelId="{8D91FE2E-22D1-4F3B-A015-C2E4FC091840}">
      <dgm:prSet phldrT="[文本]"/>
      <dgm:spPr/>
      <dgm:t>
        <a:bodyPr/>
        <a:lstStyle/>
        <a:p>
          <a:r>
            <a:rPr lang="zh-CN" altLang="en-US" dirty="0"/>
            <a:t>问题规模</a:t>
          </a:r>
          <a:r>
            <a:rPr lang="en-US" altLang="zh-CN" dirty="0"/>
            <a:t>N/4</a:t>
          </a:r>
          <a:endParaRPr lang="zh-CN" altLang="en-US" dirty="0"/>
        </a:p>
      </dgm:t>
    </dgm:pt>
    <dgm:pt modelId="{7232370E-40E2-4A7D-8A53-0CF04B942E8F}" type="parTrans" cxnId="{A732F937-4AAA-4233-AEC8-00AAD089F398}">
      <dgm:prSet/>
      <dgm:spPr/>
      <dgm:t>
        <a:bodyPr/>
        <a:lstStyle/>
        <a:p>
          <a:endParaRPr lang="zh-CN" altLang="en-US"/>
        </a:p>
      </dgm:t>
    </dgm:pt>
    <dgm:pt modelId="{A3F2C33E-E2B2-4B9F-9712-A306CCDC29CC}" type="sibTrans" cxnId="{A732F937-4AAA-4233-AEC8-00AAD089F398}">
      <dgm:prSet/>
      <dgm:spPr/>
      <dgm:t>
        <a:bodyPr/>
        <a:lstStyle/>
        <a:p>
          <a:endParaRPr lang="zh-CN" altLang="en-US"/>
        </a:p>
      </dgm:t>
    </dgm:pt>
    <dgm:pt modelId="{2766EB0B-5074-4540-9DC4-D4B8FF858ED0}">
      <dgm:prSet phldrT="[文本]"/>
      <dgm:spPr/>
      <dgm:t>
        <a:bodyPr/>
        <a:lstStyle/>
        <a:p>
          <a:r>
            <a:rPr lang="zh-CN" altLang="en-US" dirty="0"/>
            <a:t>问题规模</a:t>
          </a:r>
          <a:r>
            <a:rPr lang="en-US" altLang="zh-CN" dirty="0"/>
            <a:t>N/4</a:t>
          </a:r>
          <a:endParaRPr lang="zh-CN" altLang="en-US" dirty="0"/>
        </a:p>
      </dgm:t>
    </dgm:pt>
    <dgm:pt modelId="{D32D18F0-354A-4485-833A-1EF48E59931A}" type="parTrans" cxnId="{191622AB-590B-47E3-978E-122C28442D57}">
      <dgm:prSet/>
      <dgm:spPr/>
      <dgm:t>
        <a:bodyPr/>
        <a:lstStyle/>
        <a:p>
          <a:endParaRPr lang="zh-CN" altLang="en-US"/>
        </a:p>
      </dgm:t>
    </dgm:pt>
    <dgm:pt modelId="{93AED327-12CD-4E95-A253-B74B03D5CB97}" type="sibTrans" cxnId="{191622AB-590B-47E3-978E-122C28442D57}">
      <dgm:prSet/>
      <dgm:spPr/>
      <dgm:t>
        <a:bodyPr/>
        <a:lstStyle/>
        <a:p>
          <a:endParaRPr lang="zh-CN" altLang="en-US"/>
        </a:p>
      </dgm:t>
    </dgm:pt>
    <dgm:pt modelId="{B4E23E0B-F03E-49D4-A1A6-BAFED646E976}">
      <dgm:prSet phldrT="[文本]"/>
      <dgm:spPr/>
      <dgm:t>
        <a:bodyPr/>
        <a:lstStyle/>
        <a:p>
          <a:r>
            <a:rPr lang="zh-CN" altLang="en-US" dirty="0"/>
            <a:t>问题规模</a:t>
          </a:r>
          <a:r>
            <a:rPr lang="en-US" altLang="zh-CN" dirty="0"/>
            <a:t>N/2</a:t>
          </a:r>
          <a:endParaRPr lang="zh-CN" altLang="en-US" dirty="0"/>
        </a:p>
      </dgm:t>
    </dgm:pt>
    <dgm:pt modelId="{0D7E76DA-B414-479D-914E-DAB9E4C879CA}" type="parTrans" cxnId="{F20BE3A7-B30B-4C6B-9C09-F5BCCA6AD4DE}">
      <dgm:prSet/>
      <dgm:spPr/>
      <dgm:t>
        <a:bodyPr/>
        <a:lstStyle/>
        <a:p>
          <a:endParaRPr lang="zh-CN" altLang="en-US"/>
        </a:p>
      </dgm:t>
    </dgm:pt>
    <dgm:pt modelId="{D4091C05-D479-4EC2-A99F-A47406DE34B4}" type="sibTrans" cxnId="{F20BE3A7-B30B-4C6B-9C09-F5BCCA6AD4DE}">
      <dgm:prSet/>
      <dgm:spPr/>
      <dgm:t>
        <a:bodyPr/>
        <a:lstStyle/>
        <a:p>
          <a:endParaRPr lang="zh-CN" altLang="en-US"/>
        </a:p>
      </dgm:t>
    </dgm:pt>
    <dgm:pt modelId="{1C756160-6EAB-4B53-9A55-F5AB3CFC6E86}">
      <dgm:prSet phldrT="[文本]"/>
      <dgm:spPr/>
      <dgm:t>
        <a:bodyPr/>
        <a:lstStyle/>
        <a:p>
          <a:r>
            <a:rPr lang="zh-CN" altLang="en-US" dirty="0"/>
            <a:t>问题规模</a:t>
          </a:r>
          <a:r>
            <a:rPr lang="en-US" altLang="zh-CN" dirty="0"/>
            <a:t>N/4</a:t>
          </a:r>
          <a:endParaRPr lang="zh-CN" altLang="en-US" dirty="0"/>
        </a:p>
      </dgm:t>
    </dgm:pt>
    <dgm:pt modelId="{20536E04-A25D-4AE0-8ED5-5824A4688AD5}" type="parTrans" cxnId="{FDB520FE-EAD4-445A-ABCF-F9957C32560A}">
      <dgm:prSet/>
      <dgm:spPr/>
      <dgm:t>
        <a:bodyPr/>
        <a:lstStyle/>
        <a:p>
          <a:endParaRPr lang="zh-CN" altLang="en-US"/>
        </a:p>
      </dgm:t>
    </dgm:pt>
    <dgm:pt modelId="{043A7E0E-E351-409C-90B6-A4BCFE664D1B}" type="sibTrans" cxnId="{FDB520FE-EAD4-445A-ABCF-F9957C32560A}">
      <dgm:prSet/>
      <dgm:spPr/>
      <dgm:t>
        <a:bodyPr/>
        <a:lstStyle/>
        <a:p>
          <a:endParaRPr lang="zh-CN" altLang="en-US"/>
        </a:p>
      </dgm:t>
    </dgm:pt>
    <dgm:pt modelId="{D1352FE3-9599-4378-8BCF-4B60D2940E45}">
      <dgm:prSet phldrT="[文本]"/>
      <dgm:spPr/>
      <dgm:t>
        <a:bodyPr/>
        <a:lstStyle/>
        <a:p>
          <a:r>
            <a:rPr lang="zh-CN" altLang="en-US" dirty="0"/>
            <a:t>问题规模</a:t>
          </a:r>
          <a:r>
            <a:rPr lang="en-US" altLang="zh-CN" dirty="0"/>
            <a:t>N/4</a:t>
          </a:r>
          <a:endParaRPr lang="zh-CN" altLang="en-US" dirty="0"/>
        </a:p>
      </dgm:t>
    </dgm:pt>
    <dgm:pt modelId="{3C30A34F-70A9-4E89-BDCA-58E93AEC8F75}" type="parTrans" cxnId="{E0FA954E-A801-4879-A3D5-503C6378FECB}">
      <dgm:prSet/>
      <dgm:spPr/>
      <dgm:t>
        <a:bodyPr/>
        <a:lstStyle/>
        <a:p>
          <a:endParaRPr lang="zh-CN" altLang="en-US"/>
        </a:p>
      </dgm:t>
    </dgm:pt>
    <dgm:pt modelId="{8839AFA6-19DF-41F1-B1B9-9B02D64D760E}" type="sibTrans" cxnId="{E0FA954E-A801-4879-A3D5-503C6378FECB}">
      <dgm:prSet/>
      <dgm:spPr/>
      <dgm:t>
        <a:bodyPr/>
        <a:lstStyle/>
        <a:p>
          <a:endParaRPr lang="zh-CN" altLang="en-US"/>
        </a:p>
      </dgm:t>
    </dgm:pt>
    <dgm:pt modelId="{170935D4-92E3-4495-BDBE-0EA2B3BE4F9C}">
      <dgm:prSet phldrT="[文本]"/>
      <dgm:spPr/>
      <dgm:t>
        <a:bodyPr/>
        <a:lstStyle/>
        <a:p>
          <a:r>
            <a:rPr lang="zh-CN" altLang="en-US" dirty="0"/>
            <a:t>问题规模</a:t>
          </a:r>
          <a:r>
            <a:rPr lang="en-US" altLang="zh-CN" dirty="0"/>
            <a:t>N/8</a:t>
          </a:r>
          <a:endParaRPr lang="zh-CN" altLang="en-US" dirty="0"/>
        </a:p>
      </dgm:t>
    </dgm:pt>
    <dgm:pt modelId="{223B4307-8125-4A92-A1FC-3297BCD6F828}" type="parTrans" cxnId="{2331277F-73B7-44E9-AD4C-BCCAE0380EFC}">
      <dgm:prSet/>
      <dgm:spPr/>
      <dgm:t>
        <a:bodyPr/>
        <a:lstStyle/>
        <a:p>
          <a:endParaRPr lang="zh-CN" altLang="en-US"/>
        </a:p>
      </dgm:t>
    </dgm:pt>
    <dgm:pt modelId="{BE968537-2DA0-49CE-9EF8-2DC1B7026F45}" type="sibTrans" cxnId="{2331277F-73B7-44E9-AD4C-BCCAE0380EFC}">
      <dgm:prSet/>
      <dgm:spPr/>
      <dgm:t>
        <a:bodyPr/>
        <a:lstStyle/>
        <a:p>
          <a:endParaRPr lang="zh-CN" altLang="en-US"/>
        </a:p>
      </dgm:t>
    </dgm:pt>
    <dgm:pt modelId="{11600AB2-B5B5-4FFF-A804-27FCFC594524}">
      <dgm:prSet phldrT="[文本]"/>
      <dgm:spPr/>
      <dgm:t>
        <a:bodyPr/>
        <a:lstStyle/>
        <a:p>
          <a:r>
            <a:rPr lang="zh-CN" altLang="en-US" dirty="0"/>
            <a:t>问题规模</a:t>
          </a:r>
          <a:r>
            <a:rPr lang="en-US" altLang="zh-CN" dirty="0"/>
            <a:t>N/8</a:t>
          </a:r>
          <a:endParaRPr lang="zh-CN" altLang="en-US" dirty="0"/>
        </a:p>
      </dgm:t>
    </dgm:pt>
    <dgm:pt modelId="{E7B52CFB-5C10-4981-9F3A-D112DFF22EFA}" type="parTrans" cxnId="{0EBC4A2D-17CD-4951-8AC7-74633207A641}">
      <dgm:prSet/>
      <dgm:spPr/>
      <dgm:t>
        <a:bodyPr/>
        <a:lstStyle/>
        <a:p>
          <a:endParaRPr lang="zh-CN" altLang="en-US"/>
        </a:p>
      </dgm:t>
    </dgm:pt>
    <dgm:pt modelId="{0BFEB8DA-DB89-413F-8A78-5F2102A6ADC6}" type="sibTrans" cxnId="{0EBC4A2D-17CD-4951-8AC7-74633207A641}">
      <dgm:prSet/>
      <dgm:spPr/>
      <dgm:t>
        <a:bodyPr/>
        <a:lstStyle/>
        <a:p>
          <a:endParaRPr lang="zh-CN" altLang="en-US"/>
        </a:p>
      </dgm:t>
    </dgm:pt>
    <dgm:pt modelId="{114F0E44-9669-49EC-AE9B-00826D676EA0}">
      <dgm:prSet phldrT="[文本]"/>
      <dgm:spPr/>
      <dgm:t>
        <a:bodyPr/>
        <a:lstStyle/>
        <a:p>
          <a:r>
            <a:rPr lang="zh-CN" altLang="en-US" dirty="0"/>
            <a:t>问题规模</a:t>
          </a:r>
          <a:r>
            <a:rPr lang="en-US" altLang="zh-CN" dirty="0"/>
            <a:t>N/8</a:t>
          </a:r>
          <a:endParaRPr lang="zh-CN" altLang="en-US" dirty="0"/>
        </a:p>
      </dgm:t>
    </dgm:pt>
    <dgm:pt modelId="{D759FA19-1979-4636-9F3F-90A0A092C064}" type="parTrans" cxnId="{CDD76BFD-709B-4009-ACB7-3FABF97E2AAE}">
      <dgm:prSet/>
      <dgm:spPr/>
      <dgm:t>
        <a:bodyPr/>
        <a:lstStyle/>
        <a:p>
          <a:endParaRPr lang="zh-CN" altLang="en-US"/>
        </a:p>
      </dgm:t>
    </dgm:pt>
    <dgm:pt modelId="{80EDF274-586D-4612-8260-F84EA15BDFDB}" type="sibTrans" cxnId="{CDD76BFD-709B-4009-ACB7-3FABF97E2AAE}">
      <dgm:prSet/>
      <dgm:spPr/>
      <dgm:t>
        <a:bodyPr/>
        <a:lstStyle/>
        <a:p>
          <a:endParaRPr lang="zh-CN" altLang="en-US"/>
        </a:p>
      </dgm:t>
    </dgm:pt>
    <dgm:pt modelId="{DB78ECFA-2C27-4B8C-B000-BE1D99435CEC}">
      <dgm:prSet phldrT="[文本]"/>
      <dgm:spPr/>
      <dgm:t>
        <a:bodyPr/>
        <a:lstStyle/>
        <a:p>
          <a:r>
            <a:rPr lang="zh-CN" altLang="en-US" dirty="0"/>
            <a:t>问题规模</a:t>
          </a:r>
          <a:r>
            <a:rPr lang="en-US" altLang="zh-CN" dirty="0"/>
            <a:t>N/8</a:t>
          </a:r>
          <a:endParaRPr lang="zh-CN" altLang="en-US" dirty="0"/>
        </a:p>
      </dgm:t>
    </dgm:pt>
    <dgm:pt modelId="{2D98B4EA-F9E1-42D7-94B6-626A7B911D9F}" type="parTrans" cxnId="{565B85FC-9035-400C-8070-FDD7A11BB000}">
      <dgm:prSet/>
      <dgm:spPr/>
      <dgm:t>
        <a:bodyPr/>
        <a:lstStyle/>
        <a:p>
          <a:endParaRPr lang="zh-CN" altLang="en-US"/>
        </a:p>
      </dgm:t>
    </dgm:pt>
    <dgm:pt modelId="{F20E69E7-1923-47FD-B870-3ACED59490F4}" type="sibTrans" cxnId="{565B85FC-9035-400C-8070-FDD7A11BB000}">
      <dgm:prSet/>
      <dgm:spPr/>
      <dgm:t>
        <a:bodyPr/>
        <a:lstStyle/>
        <a:p>
          <a:endParaRPr lang="zh-CN" altLang="en-US"/>
        </a:p>
      </dgm:t>
    </dgm:pt>
    <dgm:pt modelId="{6A0C0CD5-8CD8-4140-A3AB-6951AE904588}">
      <dgm:prSet phldrT="[文本]"/>
      <dgm:spPr/>
      <dgm:t>
        <a:bodyPr/>
        <a:lstStyle/>
        <a:p>
          <a:r>
            <a:rPr lang="zh-CN" altLang="en-US" dirty="0"/>
            <a:t>问题规模</a:t>
          </a:r>
          <a:r>
            <a:rPr lang="en-US" altLang="zh-CN" dirty="0"/>
            <a:t>N/8</a:t>
          </a:r>
          <a:endParaRPr lang="zh-CN" altLang="en-US" dirty="0"/>
        </a:p>
      </dgm:t>
    </dgm:pt>
    <dgm:pt modelId="{DA7A4FF6-B0C8-4266-A68F-2BC96F78FF42}" type="parTrans" cxnId="{5AA6BF9C-BC13-4DF9-AB83-2C553DEBF2C2}">
      <dgm:prSet/>
      <dgm:spPr/>
      <dgm:t>
        <a:bodyPr/>
        <a:lstStyle/>
        <a:p>
          <a:endParaRPr lang="zh-CN" altLang="en-US"/>
        </a:p>
      </dgm:t>
    </dgm:pt>
    <dgm:pt modelId="{92E4F84C-4760-41F4-8DA3-19DE3E507ADD}" type="sibTrans" cxnId="{5AA6BF9C-BC13-4DF9-AB83-2C553DEBF2C2}">
      <dgm:prSet/>
      <dgm:spPr/>
      <dgm:t>
        <a:bodyPr/>
        <a:lstStyle/>
        <a:p>
          <a:endParaRPr lang="zh-CN" altLang="en-US"/>
        </a:p>
      </dgm:t>
    </dgm:pt>
    <dgm:pt modelId="{4235C903-630C-4380-BF56-3F064AF86562}">
      <dgm:prSet phldrT="[文本]"/>
      <dgm:spPr/>
      <dgm:t>
        <a:bodyPr/>
        <a:lstStyle/>
        <a:p>
          <a:r>
            <a:rPr lang="zh-CN" altLang="en-US" dirty="0"/>
            <a:t>问题规模</a:t>
          </a:r>
          <a:r>
            <a:rPr lang="en-US" altLang="zh-CN" dirty="0"/>
            <a:t>N/8</a:t>
          </a:r>
          <a:endParaRPr lang="zh-CN" altLang="en-US" dirty="0"/>
        </a:p>
      </dgm:t>
    </dgm:pt>
    <dgm:pt modelId="{CE31D048-0C74-4211-9A13-6900A759C0E0}" type="parTrans" cxnId="{33CBEB59-550B-4467-9491-D0EEFF0DBA1E}">
      <dgm:prSet/>
      <dgm:spPr/>
      <dgm:t>
        <a:bodyPr/>
        <a:lstStyle/>
        <a:p>
          <a:endParaRPr lang="zh-CN" altLang="en-US"/>
        </a:p>
      </dgm:t>
    </dgm:pt>
    <dgm:pt modelId="{29DD277F-2E7E-437B-A4B9-4A6CBF59048C}" type="sibTrans" cxnId="{33CBEB59-550B-4467-9491-D0EEFF0DBA1E}">
      <dgm:prSet/>
      <dgm:spPr/>
      <dgm:t>
        <a:bodyPr/>
        <a:lstStyle/>
        <a:p>
          <a:endParaRPr lang="zh-CN" altLang="en-US"/>
        </a:p>
      </dgm:t>
    </dgm:pt>
    <dgm:pt modelId="{8D8E6407-D764-48FC-86BF-B6B5815E65AE}">
      <dgm:prSet phldrT="[文本]"/>
      <dgm:spPr/>
      <dgm:t>
        <a:bodyPr/>
        <a:lstStyle/>
        <a:p>
          <a:r>
            <a:rPr lang="zh-CN" altLang="en-US" dirty="0"/>
            <a:t>问题规模</a:t>
          </a:r>
          <a:r>
            <a:rPr lang="en-US" altLang="zh-CN" dirty="0"/>
            <a:t>N/8</a:t>
          </a:r>
          <a:endParaRPr lang="zh-CN" altLang="en-US" dirty="0"/>
        </a:p>
      </dgm:t>
    </dgm:pt>
    <dgm:pt modelId="{CFADE00F-8C3A-41C9-A042-2F0A9988E0D0}" type="parTrans" cxnId="{CA6F941D-6579-4D31-8EDF-61CBCF01A145}">
      <dgm:prSet/>
      <dgm:spPr/>
      <dgm:t>
        <a:bodyPr/>
        <a:lstStyle/>
        <a:p>
          <a:endParaRPr lang="zh-CN" altLang="en-US"/>
        </a:p>
      </dgm:t>
    </dgm:pt>
    <dgm:pt modelId="{499FBC92-38A1-460F-AEC6-DCABD46F7444}" type="sibTrans" cxnId="{CA6F941D-6579-4D31-8EDF-61CBCF01A145}">
      <dgm:prSet/>
      <dgm:spPr/>
      <dgm:t>
        <a:bodyPr/>
        <a:lstStyle/>
        <a:p>
          <a:endParaRPr lang="zh-CN" altLang="en-US"/>
        </a:p>
      </dgm:t>
    </dgm:pt>
    <dgm:pt modelId="{E2BD9FBB-FF64-406D-8F89-044772A52BD2}">
      <dgm:prSet phldrT="[文本]"/>
      <dgm:spPr/>
      <dgm:t>
        <a:bodyPr/>
        <a:lstStyle/>
        <a:p>
          <a:r>
            <a:rPr lang="zh-CN" altLang="en-US" dirty="0"/>
            <a:t>问题规模</a:t>
          </a:r>
          <a:r>
            <a:rPr lang="en-US" altLang="zh-CN" dirty="0"/>
            <a:t>N/8</a:t>
          </a:r>
          <a:endParaRPr lang="zh-CN" altLang="en-US" dirty="0"/>
        </a:p>
      </dgm:t>
    </dgm:pt>
    <dgm:pt modelId="{A0D7BB1A-F801-4EB2-A222-96BBF015310A}" type="parTrans" cxnId="{D7432318-CF5B-4247-B981-D2F4C64981B0}">
      <dgm:prSet/>
      <dgm:spPr/>
      <dgm:t>
        <a:bodyPr/>
        <a:lstStyle/>
        <a:p>
          <a:endParaRPr lang="zh-CN" altLang="en-US"/>
        </a:p>
      </dgm:t>
    </dgm:pt>
    <dgm:pt modelId="{4DBE8305-263D-4DEF-B40E-81695011B7AB}" type="sibTrans" cxnId="{D7432318-CF5B-4247-B981-D2F4C64981B0}">
      <dgm:prSet/>
      <dgm:spPr/>
      <dgm:t>
        <a:bodyPr/>
        <a:lstStyle/>
        <a:p>
          <a:endParaRPr lang="zh-CN" altLang="en-US"/>
        </a:p>
      </dgm:t>
    </dgm:pt>
    <dgm:pt modelId="{7966BC8F-D111-4C7A-A0B1-229B3EC7E62E}" type="pres">
      <dgm:prSet presAssocID="{29012AC5-9529-4CCD-8C70-CECB40351314}" presName="mainComposite" presStyleCnt="0">
        <dgm:presLayoutVars>
          <dgm:chPref val="1"/>
          <dgm:dir/>
          <dgm:animOne val="branch"/>
          <dgm:animLvl val="lvl"/>
          <dgm:resizeHandles val="exact"/>
        </dgm:presLayoutVars>
      </dgm:prSet>
      <dgm:spPr/>
    </dgm:pt>
    <dgm:pt modelId="{4602D908-ECBF-46CC-AE1C-728053E9684D}" type="pres">
      <dgm:prSet presAssocID="{29012AC5-9529-4CCD-8C70-CECB40351314}" presName="hierFlow" presStyleCnt="0"/>
      <dgm:spPr/>
    </dgm:pt>
    <dgm:pt modelId="{B2E2E8AD-C4F1-4AF5-866E-E0D63058AC78}" type="pres">
      <dgm:prSet presAssocID="{29012AC5-9529-4CCD-8C70-CECB40351314}" presName="hierChild1" presStyleCnt="0">
        <dgm:presLayoutVars>
          <dgm:chPref val="1"/>
          <dgm:animOne val="branch"/>
          <dgm:animLvl val="lvl"/>
        </dgm:presLayoutVars>
      </dgm:prSet>
      <dgm:spPr/>
    </dgm:pt>
    <dgm:pt modelId="{BA3C1C0B-DC83-4199-BEEB-DB333C7906BB}" type="pres">
      <dgm:prSet presAssocID="{4A96D99D-2CA3-466E-AE2C-7A08C6A5BB07}" presName="Name14" presStyleCnt="0"/>
      <dgm:spPr/>
    </dgm:pt>
    <dgm:pt modelId="{44A96CCF-8571-4360-8876-2CE8BF88B560}" type="pres">
      <dgm:prSet presAssocID="{4A96D99D-2CA3-466E-AE2C-7A08C6A5BB07}" presName="level1Shape" presStyleLbl="node0" presStyleIdx="0" presStyleCnt="1">
        <dgm:presLayoutVars>
          <dgm:chPref val="3"/>
        </dgm:presLayoutVars>
      </dgm:prSet>
      <dgm:spPr/>
    </dgm:pt>
    <dgm:pt modelId="{CF9F2065-E16A-48B0-9738-1ECFA7425DD5}" type="pres">
      <dgm:prSet presAssocID="{4A96D99D-2CA3-466E-AE2C-7A08C6A5BB07}" presName="hierChild2" presStyleCnt="0"/>
      <dgm:spPr/>
    </dgm:pt>
    <dgm:pt modelId="{7C30828F-1C70-41EE-AEB0-24FB23CBBBCC}" type="pres">
      <dgm:prSet presAssocID="{F57F7031-3E6A-4279-8344-1A083794ADF3}" presName="Name19" presStyleLbl="parChTrans1D2" presStyleIdx="0" presStyleCnt="2"/>
      <dgm:spPr/>
    </dgm:pt>
    <dgm:pt modelId="{3A32D5D5-4D8B-4137-AEB2-3929A9AB9D91}" type="pres">
      <dgm:prSet presAssocID="{CF26B5F2-4101-43B8-AB67-DCA25C447967}" presName="Name21" presStyleCnt="0"/>
      <dgm:spPr/>
    </dgm:pt>
    <dgm:pt modelId="{17DDD6B1-DC23-4398-B795-00CFD0BB9FDE}" type="pres">
      <dgm:prSet presAssocID="{CF26B5F2-4101-43B8-AB67-DCA25C447967}" presName="level2Shape" presStyleLbl="node2" presStyleIdx="0" presStyleCnt="2"/>
      <dgm:spPr/>
    </dgm:pt>
    <dgm:pt modelId="{81F4D988-8871-420E-9BA9-A70A921D98A6}" type="pres">
      <dgm:prSet presAssocID="{CF26B5F2-4101-43B8-AB67-DCA25C447967}" presName="hierChild3" presStyleCnt="0"/>
      <dgm:spPr/>
    </dgm:pt>
    <dgm:pt modelId="{FACF0722-F8DA-4542-954C-52E02CC1652C}" type="pres">
      <dgm:prSet presAssocID="{7232370E-40E2-4A7D-8A53-0CF04B942E8F}" presName="Name19" presStyleLbl="parChTrans1D3" presStyleIdx="0" presStyleCnt="4"/>
      <dgm:spPr/>
    </dgm:pt>
    <dgm:pt modelId="{C42CCBCE-1412-4BD3-BE21-0BD9425D333D}" type="pres">
      <dgm:prSet presAssocID="{8D91FE2E-22D1-4F3B-A015-C2E4FC091840}" presName="Name21" presStyleCnt="0"/>
      <dgm:spPr/>
    </dgm:pt>
    <dgm:pt modelId="{CDB95372-E278-4DE1-9989-AF45C311F427}" type="pres">
      <dgm:prSet presAssocID="{8D91FE2E-22D1-4F3B-A015-C2E4FC091840}" presName="level2Shape" presStyleLbl="node3" presStyleIdx="0" presStyleCnt="4"/>
      <dgm:spPr/>
    </dgm:pt>
    <dgm:pt modelId="{89A048EE-74FF-421C-AA82-D0D370AA5804}" type="pres">
      <dgm:prSet presAssocID="{8D91FE2E-22D1-4F3B-A015-C2E4FC091840}" presName="hierChild3" presStyleCnt="0"/>
      <dgm:spPr/>
    </dgm:pt>
    <dgm:pt modelId="{5D74B071-3835-46D4-8B97-96EFE6A97FFF}" type="pres">
      <dgm:prSet presAssocID="{223B4307-8125-4A92-A1FC-3297BCD6F828}" presName="Name19" presStyleLbl="parChTrans1D4" presStyleIdx="0" presStyleCnt="8"/>
      <dgm:spPr/>
    </dgm:pt>
    <dgm:pt modelId="{027A279B-8897-483E-A62F-F766D60E82C1}" type="pres">
      <dgm:prSet presAssocID="{170935D4-92E3-4495-BDBE-0EA2B3BE4F9C}" presName="Name21" presStyleCnt="0"/>
      <dgm:spPr/>
    </dgm:pt>
    <dgm:pt modelId="{DD4AEF1A-7FDA-4499-B380-0B822EFD96C2}" type="pres">
      <dgm:prSet presAssocID="{170935D4-92E3-4495-BDBE-0EA2B3BE4F9C}" presName="level2Shape" presStyleLbl="node4" presStyleIdx="0" presStyleCnt="8"/>
      <dgm:spPr/>
    </dgm:pt>
    <dgm:pt modelId="{8B3A52F1-F342-48FA-999B-94FF53868B7E}" type="pres">
      <dgm:prSet presAssocID="{170935D4-92E3-4495-BDBE-0EA2B3BE4F9C}" presName="hierChild3" presStyleCnt="0"/>
      <dgm:spPr/>
    </dgm:pt>
    <dgm:pt modelId="{43A03EE0-48F7-4B2E-B51F-4ED2E069C803}" type="pres">
      <dgm:prSet presAssocID="{E7B52CFB-5C10-4981-9F3A-D112DFF22EFA}" presName="Name19" presStyleLbl="parChTrans1D4" presStyleIdx="1" presStyleCnt="8"/>
      <dgm:spPr/>
    </dgm:pt>
    <dgm:pt modelId="{4367CD36-887C-452B-8A14-1FFB9EF9AC62}" type="pres">
      <dgm:prSet presAssocID="{11600AB2-B5B5-4FFF-A804-27FCFC594524}" presName="Name21" presStyleCnt="0"/>
      <dgm:spPr/>
    </dgm:pt>
    <dgm:pt modelId="{25262FBC-42FB-411E-8DDE-E879FED28C9A}" type="pres">
      <dgm:prSet presAssocID="{11600AB2-B5B5-4FFF-A804-27FCFC594524}" presName="level2Shape" presStyleLbl="node4" presStyleIdx="1" presStyleCnt="8"/>
      <dgm:spPr/>
    </dgm:pt>
    <dgm:pt modelId="{4224FC0B-5C7B-4E6C-B477-3B7B9611653C}" type="pres">
      <dgm:prSet presAssocID="{11600AB2-B5B5-4FFF-A804-27FCFC594524}" presName="hierChild3" presStyleCnt="0"/>
      <dgm:spPr/>
    </dgm:pt>
    <dgm:pt modelId="{8F6E770F-1C76-4446-A6AA-E348C1665853}" type="pres">
      <dgm:prSet presAssocID="{D32D18F0-354A-4485-833A-1EF48E59931A}" presName="Name19" presStyleLbl="parChTrans1D3" presStyleIdx="1" presStyleCnt="4"/>
      <dgm:spPr/>
    </dgm:pt>
    <dgm:pt modelId="{B4B298A1-86BD-47E4-95E6-7D35C497B4C9}" type="pres">
      <dgm:prSet presAssocID="{2766EB0B-5074-4540-9DC4-D4B8FF858ED0}" presName="Name21" presStyleCnt="0"/>
      <dgm:spPr/>
    </dgm:pt>
    <dgm:pt modelId="{25B5362B-379C-4D3A-B2CF-3AAB6CF6FDFE}" type="pres">
      <dgm:prSet presAssocID="{2766EB0B-5074-4540-9DC4-D4B8FF858ED0}" presName="level2Shape" presStyleLbl="node3" presStyleIdx="1" presStyleCnt="4"/>
      <dgm:spPr/>
    </dgm:pt>
    <dgm:pt modelId="{98D14AFC-E528-425D-9141-167B9D6B79C2}" type="pres">
      <dgm:prSet presAssocID="{2766EB0B-5074-4540-9DC4-D4B8FF858ED0}" presName="hierChild3" presStyleCnt="0"/>
      <dgm:spPr/>
    </dgm:pt>
    <dgm:pt modelId="{9F78EA88-FB6B-4F9C-A445-5256CE4FB7DB}" type="pres">
      <dgm:prSet presAssocID="{D759FA19-1979-4636-9F3F-90A0A092C064}" presName="Name19" presStyleLbl="parChTrans1D4" presStyleIdx="2" presStyleCnt="8"/>
      <dgm:spPr/>
    </dgm:pt>
    <dgm:pt modelId="{F31D1792-47AC-4322-B807-FB3BED6E2581}" type="pres">
      <dgm:prSet presAssocID="{114F0E44-9669-49EC-AE9B-00826D676EA0}" presName="Name21" presStyleCnt="0"/>
      <dgm:spPr/>
    </dgm:pt>
    <dgm:pt modelId="{D2CDD1C4-B9EF-4DBC-A141-DEF8109DF661}" type="pres">
      <dgm:prSet presAssocID="{114F0E44-9669-49EC-AE9B-00826D676EA0}" presName="level2Shape" presStyleLbl="node4" presStyleIdx="2" presStyleCnt="8"/>
      <dgm:spPr/>
    </dgm:pt>
    <dgm:pt modelId="{245B3CE5-5E13-48C5-839E-AAADE71D97F3}" type="pres">
      <dgm:prSet presAssocID="{114F0E44-9669-49EC-AE9B-00826D676EA0}" presName="hierChild3" presStyleCnt="0"/>
      <dgm:spPr/>
    </dgm:pt>
    <dgm:pt modelId="{43A33CED-C59B-4110-9C19-A562B294B6CF}" type="pres">
      <dgm:prSet presAssocID="{2D98B4EA-F9E1-42D7-94B6-626A7B911D9F}" presName="Name19" presStyleLbl="parChTrans1D4" presStyleIdx="3" presStyleCnt="8"/>
      <dgm:spPr/>
    </dgm:pt>
    <dgm:pt modelId="{383733AB-52EC-4F0D-AC6C-0531F11D314A}" type="pres">
      <dgm:prSet presAssocID="{DB78ECFA-2C27-4B8C-B000-BE1D99435CEC}" presName="Name21" presStyleCnt="0"/>
      <dgm:spPr/>
    </dgm:pt>
    <dgm:pt modelId="{532B3D99-2AC9-473C-95D7-32B7D8DAE947}" type="pres">
      <dgm:prSet presAssocID="{DB78ECFA-2C27-4B8C-B000-BE1D99435CEC}" presName="level2Shape" presStyleLbl="node4" presStyleIdx="3" presStyleCnt="8"/>
      <dgm:spPr/>
    </dgm:pt>
    <dgm:pt modelId="{F4724C94-D186-47C5-BBE0-7BDC9B70E22A}" type="pres">
      <dgm:prSet presAssocID="{DB78ECFA-2C27-4B8C-B000-BE1D99435CEC}" presName="hierChild3" presStyleCnt="0"/>
      <dgm:spPr/>
    </dgm:pt>
    <dgm:pt modelId="{14EF5FB6-5AD5-412C-AE80-911EE4258173}" type="pres">
      <dgm:prSet presAssocID="{0D7E76DA-B414-479D-914E-DAB9E4C879CA}" presName="Name19" presStyleLbl="parChTrans1D2" presStyleIdx="1" presStyleCnt="2"/>
      <dgm:spPr/>
    </dgm:pt>
    <dgm:pt modelId="{01CA5F96-05EB-46D6-A5B4-AD53451B8DE4}" type="pres">
      <dgm:prSet presAssocID="{B4E23E0B-F03E-49D4-A1A6-BAFED646E976}" presName="Name21" presStyleCnt="0"/>
      <dgm:spPr/>
    </dgm:pt>
    <dgm:pt modelId="{C10D2191-B2F0-418E-8528-66800336A62E}" type="pres">
      <dgm:prSet presAssocID="{B4E23E0B-F03E-49D4-A1A6-BAFED646E976}" presName="level2Shape" presStyleLbl="node2" presStyleIdx="1" presStyleCnt="2"/>
      <dgm:spPr/>
    </dgm:pt>
    <dgm:pt modelId="{58404654-4F61-451F-9083-BE8D9000C83B}" type="pres">
      <dgm:prSet presAssocID="{B4E23E0B-F03E-49D4-A1A6-BAFED646E976}" presName="hierChild3" presStyleCnt="0"/>
      <dgm:spPr/>
    </dgm:pt>
    <dgm:pt modelId="{3CE310B4-74FD-4DEF-BFFD-0FAC9746E1D6}" type="pres">
      <dgm:prSet presAssocID="{20536E04-A25D-4AE0-8ED5-5824A4688AD5}" presName="Name19" presStyleLbl="parChTrans1D3" presStyleIdx="2" presStyleCnt="4"/>
      <dgm:spPr/>
    </dgm:pt>
    <dgm:pt modelId="{7CE36E20-4134-469E-877F-1DD162144653}" type="pres">
      <dgm:prSet presAssocID="{1C756160-6EAB-4B53-9A55-F5AB3CFC6E86}" presName="Name21" presStyleCnt="0"/>
      <dgm:spPr/>
    </dgm:pt>
    <dgm:pt modelId="{AF26E6F0-6689-4A4D-A09E-C40EFA4F395B}" type="pres">
      <dgm:prSet presAssocID="{1C756160-6EAB-4B53-9A55-F5AB3CFC6E86}" presName="level2Shape" presStyleLbl="node3" presStyleIdx="2" presStyleCnt="4"/>
      <dgm:spPr/>
    </dgm:pt>
    <dgm:pt modelId="{F6DFDE32-2FDD-48BD-B9FB-ADB909F1FD1F}" type="pres">
      <dgm:prSet presAssocID="{1C756160-6EAB-4B53-9A55-F5AB3CFC6E86}" presName="hierChild3" presStyleCnt="0"/>
      <dgm:spPr/>
    </dgm:pt>
    <dgm:pt modelId="{6166C0BB-F414-46DD-A6FF-5B156AF6643F}" type="pres">
      <dgm:prSet presAssocID="{DA7A4FF6-B0C8-4266-A68F-2BC96F78FF42}" presName="Name19" presStyleLbl="parChTrans1D4" presStyleIdx="4" presStyleCnt="8"/>
      <dgm:spPr/>
    </dgm:pt>
    <dgm:pt modelId="{16C8B98C-C12B-4CC4-93CA-91AEB685ABB0}" type="pres">
      <dgm:prSet presAssocID="{6A0C0CD5-8CD8-4140-A3AB-6951AE904588}" presName="Name21" presStyleCnt="0"/>
      <dgm:spPr/>
    </dgm:pt>
    <dgm:pt modelId="{95242855-72CF-41CA-B670-3B6282F41588}" type="pres">
      <dgm:prSet presAssocID="{6A0C0CD5-8CD8-4140-A3AB-6951AE904588}" presName="level2Shape" presStyleLbl="node4" presStyleIdx="4" presStyleCnt="8"/>
      <dgm:spPr/>
    </dgm:pt>
    <dgm:pt modelId="{EDC3EC54-5633-4650-ACBC-736D825C8D81}" type="pres">
      <dgm:prSet presAssocID="{6A0C0CD5-8CD8-4140-A3AB-6951AE904588}" presName="hierChild3" presStyleCnt="0"/>
      <dgm:spPr/>
    </dgm:pt>
    <dgm:pt modelId="{1F85ADE4-3876-4F7E-92B9-3F90D96DB85B}" type="pres">
      <dgm:prSet presAssocID="{CE31D048-0C74-4211-9A13-6900A759C0E0}" presName="Name19" presStyleLbl="parChTrans1D4" presStyleIdx="5" presStyleCnt="8"/>
      <dgm:spPr/>
    </dgm:pt>
    <dgm:pt modelId="{5E0FEFDF-C02B-4790-A34D-FBC37CF4274D}" type="pres">
      <dgm:prSet presAssocID="{4235C903-630C-4380-BF56-3F064AF86562}" presName="Name21" presStyleCnt="0"/>
      <dgm:spPr/>
    </dgm:pt>
    <dgm:pt modelId="{9A449ABB-C1CF-4F88-9AD0-A679C91EC165}" type="pres">
      <dgm:prSet presAssocID="{4235C903-630C-4380-BF56-3F064AF86562}" presName="level2Shape" presStyleLbl="node4" presStyleIdx="5" presStyleCnt="8"/>
      <dgm:spPr/>
    </dgm:pt>
    <dgm:pt modelId="{E8EBD072-5651-4020-8BE2-FDC941B2C572}" type="pres">
      <dgm:prSet presAssocID="{4235C903-630C-4380-BF56-3F064AF86562}" presName="hierChild3" presStyleCnt="0"/>
      <dgm:spPr/>
    </dgm:pt>
    <dgm:pt modelId="{E6A167A5-FE50-474B-9761-DC3C32913CBC}" type="pres">
      <dgm:prSet presAssocID="{3C30A34F-70A9-4E89-BDCA-58E93AEC8F75}" presName="Name19" presStyleLbl="parChTrans1D3" presStyleIdx="3" presStyleCnt="4"/>
      <dgm:spPr/>
    </dgm:pt>
    <dgm:pt modelId="{FF963DFF-84AE-4C78-B1DF-9CDC179FFD12}" type="pres">
      <dgm:prSet presAssocID="{D1352FE3-9599-4378-8BCF-4B60D2940E45}" presName="Name21" presStyleCnt="0"/>
      <dgm:spPr/>
    </dgm:pt>
    <dgm:pt modelId="{D1F13A1F-7CE2-406B-B81B-C63FF59D77CE}" type="pres">
      <dgm:prSet presAssocID="{D1352FE3-9599-4378-8BCF-4B60D2940E45}" presName="level2Shape" presStyleLbl="node3" presStyleIdx="3" presStyleCnt="4"/>
      <dgm:spPr/>
    </dgm:pt>
    <dgm:pt modelId="{6B687962-F999-4541-9C24-477D12FD2210}" type="pres">
      <dgm:prSet presAssocID="{D1352FE3-9599-4378-8BCF-4B60D2940E45}" presName="hierChild3" presStyleCnt="0"/>
      <dgm:spPr/>
    </dgm:pt>
    <dgm:pt modelId="{1215ACCF-FF10-40BE-89CA-067F2E534001}" type="pres">
      <dgm:prSet presAssocID="{CFADE00F-8C3A-41C9-A042-2F0A9988E0D0}" presName="Name19" presStyleLbl="parChTrans1D4" presStyleIdx="6" presStyleCnt="8"/>
      <dgm:spPr/>
    </dgm:pt>
    <dgm:pt modelId="{7E803353-F9A2-41D3-84EA-FF9E4C7244F4}" type="pres">
      <dgm:prSet presAssocID="{8D8E6407-D764-48FC-86BF-B6B5815E65AE}" presName="Name21" presStyleCnt="0"/>
      <dgm:spPr/>
    </dgm:pt>
    <dgm:pt modelId="{06AD1636-8184-4CA8-8DA8-E5D09C99B7C2}" type="pres">
      <dgm:prSet presAssocID="{8D8E6407-D764-48FC-86BF-B6B5815E65AE}" presName="level2Shape" presStyleLbl="node4" presStyleIdx="6" presStyleCnt="8"/>
      <dgm:spPr/>
    </dgm:pt>
    <dgm:pt modelId="{9F0EEFA3-817D-4D3B-9CC9-F5E01D4BE9F4}" type="pres">
      <dgm:prSet presAssocID="{8D8E6407-D764-48FC-86BF-B6B5815E65AE}" presName="hierChild3" presStyleCnt="0"/>
      <dgm:spPr/>
    </dgm:pt>
    <dgm:pt modelId="{159883B1-FB1F-404E-A7B3-6408F22D2AF8}" type="pres">
      <dgm:prSet presAssocID="{A0D7BB1A-F801-4EB2-A222-96BBF015310A}" presName="Name19" presStyleLbl="parChTrans1D4" presStyleIdx="7" presStyleCnt="8"/>
      <dgm:spPr/>
    </dgm:pt>
    <dgm:pt modelId="{167DA6EA-2904-46C1-80FB-D7255F0AFD0C}" type="pres">
      <dgm:prSet presAssocID="{E2BD9FBB-FF64-406D-8F89-044772A52BD2}" presName="Name21" presStyleCnt="0"/>
      <dgm:spPr/>
    </dgm:pt>
    <dgm:pt modelId="{FB986249-D1E8-4683-B334-0E49939917D6}" type="pres">
      <dgm:prSet presAssocID="{E2BD9FBB-FF64-406D-8F89-044772A52BD2}" presName="level2Shape" presStyleLbl="node4" presStyleIdx="7" presStyleCnt="8"/>
      <dgm:spPr/>
    </dgm:pt>
    <dgm:pt modelId="{8150716B-EDF6-4B48-B3DB-902940A594A4}" type="pres">
      <dgm:prSet presAssocID="{E2BD9FBB-FF64-406D-8F89-044772A52BD2}" presName="hierChild3" presStyleCnt="0"/>
      <dgm:spPr/>
    </dgm:pt>
    <dgm:pt modelId="{888D1CBA-9F2C-4123-9753-CA4923030F11}" type="pres">
      <dgm:prSet presAssocID="{29012AC5-9529-4CCD-8C70-CECB40351314}" presName="bgShapesFlow" presStyleCnt="0"/>
      <dgm:spPr/>
    </dgm:pt>
  </dgm:ptLst>
  <dgm:cxnLst>
    <dgm:cxn modelId="{D7432318-CF5B-4247-B981-D2F4C64981B0}" srcId="{D1352FE3-9599-4378-8BCF-4B60D2940E45}" destId="{E2BD9FBB-FF64-406D-8F89-044772A52BD2}" srcOrd="1" destOrd="0" parTransId="{A0D7BB1A-F801-4EB2-A222-96BBF015310A}" sibTransId="{4DBE8305-263D-4DEF-B40E-81695011B7AB}"/>
    <dgm:cxn modelId="{CA6F941D-6579-4D31-8EDF-61CBCF01A145}" srcId="{D1352FE3-9599-4378-8BCF-4B60D2940E45}" destId="{8D8E6407-D764-48FC-86BF-B6B5815E65AE}" srcOrd="0" destOrd="0" parTransId="{CFADE00F-8C3A-41C9-A042-2F0A9988E0D0}" sibTransId="{499FBC92-38A1-460F-AEC6-DCABD46F7444}"/>
    <dgm:cxn modelId="{9BDF8124-FA97-4038-B188-0B67729C8D77}" type="presOf" srcId="{11600AB2-B5B5-4FFF-A804-27FCFC594524}" destId="{25262FBC-42FB-411E-8DDE-E879FED28C9A}" srcOrd="0" destOrd="0" presId="urn:microsoft.com/office/officeart/2005/8/layout/hierarchy6"/>
    <dgm:cxn modelId="{1A14FE2A-858D-40F5-9163-84987A9E33E5}" type="presOf" srcId="{8D91FE2E-22D1-4F3B-A015-C2E4FC091840}" destId="{CDB95372-E278-4DE1-9989-AF45C311F427}" srcOrd="0" destOrd="0" presId="urn:microsoft.com/office/officeart/2005/8/layout/hierarchy6"/>
    <dgm:cxn modelId="{0EBC4A2D-17CD-4951-8AC7-74633207A641}" srcId="{8D91FE2E-22D1-4F3B-A015-C2E4FC091840}" destId="{11600AB2-B5B5-4FFF-A804-27FCFC594524}" srcOrd="1" destOrd="0" parTransId="{E7B52CFB-5C10-4981-9F3A-D112DFF22EFA}" sibTransId="{0BFEB8DA-DB89-413F-8A78-5F2102A6ADC6}"/>
    <dgm:cxn modelId="{795FAB2F-4CB7-458F-9500-26CD6E7393AE}" type="presOf" srcId="{8D8E6407-D764-48FC-86BF-B6B5815E65AE}" destId="{06AD1636-8184-4CA8-8DA8-E5D09C99B7C2}" srcOrd="0" destOrd="0" presId="urn:microsoft.com/office/officeart/2005/8/layout/hierarchy6"/>
    <dgm:cxn modelId="{A257ED35-4044-4CD6-BA3A-962011EA061F}" type="presOf" srcId="{29012AC5-9529-4CCD-8C70-CECB40351314}" destId="{7966BC8F-D111-4C7A-A0B1-229B3EC7E62E}" srcOrd="0" destOrd="0" presId="urn:microsoft.com/office/officeart/2005/8/layout/hierarchy6"/>
    <dgm:cxn modelId="{A732F937-4AAA-4233-AEC8-00AAD089F398}" srcId="{CF26B5F2-4101-43B8-AB67-DCA25C447967}" destId="{8D91FE2E-22D1-4F3B-A015-C2E4FC091840}" srcOrd="0" destOrd="0" parTransId="{7232370E-40E2-4A7D-8A53-0CF04B942E8F}" sibTransId="{A3F2C33E-E2B2-4B9F-9712-A306CCDC29CC}"/>
    <dgm:cxn modelId="{6115F13B-957E-4253-92EE-57A856BF18D6}" type="presOf" srcId="{DB78ECFA-2C27-4B8C-B000-BE1D99435CEC}" destId="{532B3D99-2AC9-473C-95D7-32B7D8DAE947}" srcOrd="0" destOrd="0" presId="urn:microsoft.com/office/officeart/2005/8/layout/hierarchy6"/>
    <dgm:cxn modelId="{BF639E44-1EDD-4E6A-A85B-56017D42269B}" type="presOf" srcId="{DA7A4FF6-B0C8-4266-A68F-2BC96F78FF42}" destId="{6166C0BB-F414-46DD-A6FF-5B156AF6643F}" srcOrd="0" destOrd="0" presId="urn:microsoft.com/office/officeart/2005/8/layout/hierarchy6"/>
    <dgm:cxn modelId="{CF684B6B-5568-4840-81BA-56F1B890234A}" type="presOf" srcId="{CF26B5F2-4101-43B8-AB67-DCA25C447967}" destId="{17DDD6B1-DC23-4398-B795-00CFD0BB9FDE}" srcOrd="0" destOrd="0" presId="urn:microsoft.com/office/officeart/2005/8/layout/hierarchy6"/>
    <dgm:cxn modelId="{D2ED4B6B-4CEB-482D-831A-8F83132A1F8F}" type="presOf" srcId="{F57F7031-3E6A-4279-8344-1A083794ADF3}" destId="{7C30828F-1C70-41EE-AEB0-24FB23CBBBCC}" srcOrd="0" destOrd="0" presId="urn:microsoft.com/office/officeart/2005/8/layout/hierarchy6"/>
    <dgm:cxn modelId="{F38F064C-B500-4BBB-9604-58C4CB69FFAF}" type="presOf" srcId="{D32D18F0-354A-4485-833A-1EF48E59931A}" destId="{8F6E770F-1C76-4446-A6AA-E348C1665853}" srcOrd="0" destOrd="0" presId="urn:microsoft.com/office/officeart/2005/8/layout/hierarchy6"/>
    <dgm:cxn modelId="{490C1B6D-CD3C-47A7-AC7F-F68457AFC9A3}" type="presOf" srcId="{D1352FE3-9599-4378-8BCF-4B60D2940E45}" destId="{D1F13A1F-7CE2-406B-B81B-C63FF59D77CE}" srcOrd="0" destOrd="0" presId="urn:microsoft.com/office/officeart/2005/8/layout/hierarchy6"/>
    <dgm:cxn modelId="{8087014E-95FD-4542-B3F3-3C46BE165524}" type="presOf" srcId="{4A96D99D-2CA3-466E-AE2C-7A08C6A5BB07}" destId="{44A96CCF-8571-4360-8876-2CE8BF88B560}" srcOrd="0" destOrd="0" presId="urn:microsoft.com/office/officeart/2005/8/layout/hierarchy6"/>
    <dgm:cxn modelId="{E0FA954E-A801-4879-A3D5-503C6378FECB}" srcId="{B4E23E0B-F03E-49D4-A1A6-BAFED646E976}" destId="{D1352FE3-9599-4378-8BCF-4B60D2940E45}" srcOrd="1" destOrd="0" parTransId="{3C30A34F-70A9-4E89-BDCA-58E93AEC8F75}" sibTransId="{8839AFA6-19DF-41F1-B1B9-9B02D64D760E}"/>
    <dgm:cxn modelId="{B06BA671-EFB7-4D67-A0E9-F8762A8E3C84}" srcId="{4A96D99D-2CA3-466E-AE2C-7A08C6A5BB07}" destId="{CF26B5F2-4101-43B8-AB67-DCA25C447967}" srcOrd="0" destOrd="0" parTransId="{F57F7031-3E6A-4279-8344-1A083794ADF3}" sibTransId="{BA7E26E2-0875-4ADF-AD0C-37413C7AB6A3}"/>
    <dgm:cxn modelId="{DB694752-86D2-4DD1-8CD5-770B75F55258}" type="presOf" srcId="{0D7E76DA-B414-479D-914E-DAB9E4C879CA}" destId="{14EF5FB6-5AD5-412C-AE80-911EE4258173}" srcOrd="0" destOrd="0" presId="urn:microsoft.com/office/officeart/2005/8/layout/hierarchy6"/>
    <dgm:cxn modelId="{69F43574-C28E-42C9-BB3E-011AC17A2FEC}" type="presOf" srcId="{D759FA19-1979-4636-9F3F-90A0A092C064}" destId="{9F78EA88-FB6B-4F9C-A445-5256CE4FB7DB}" srcOrd="0" destOrd="0" presId="urn:microsoft.com/office/officeart/2005/8/layout/hierarchy6"/>
    <dgm:cxn modelId="{33CBEB59-550B-4467-9491-D0EEFF0DBA1E}" srcId="{1C756160-6EAB-4B53-9A55-F5AB3CFC6E86}" destId="{4235C903-630C-4380-BF56-3F064AF86562}" srcOrd="1" destOrd="0" parTransId="{CE31D048-0C74-4211-9A13-6900A759C0E0}" sibTransId="{29DD277F-2E7E-437B-A4B9-4A6CBF59048C}"/>
    <dgm:cxn modelId="{7F3FC37A-C5FD-4838-AE2D-401B35500F30}" type="presOf" srcId="{E7B52CFB-5C10-4981-9F3A-D112DFF22EFA}" destId="{43A03EE0-48F7-4B2E-B51F-4ED2E069C803}" srcOrd="0" destOrd="0" presId="urn:microsoft.com/office/officeart/2005/8/layout/hierarchy6"/>
    <dgm:cxn modelId="{DD3C1C7C-4783-4004-8062-BD88A41C1A1D}" type="presOf" srcId="{170935D4-92E3-4495-BDBE-0EA2B3BE4F9C}" destId="{DD4AEF1A-7FDA-4499-B380-0B822EFD96C2}" srcOrd="0" destOrd="0" presId="urn:microsoft.com/office/officeart/2005/8/layout/hierarchy6"/>
    <dgm:cxn modelId="{4868A47E-0724-453C-ACD5-136FF8854647}" type="presOf" srcId="{7232370E-40E2-4A7D-8A53-0CF04B942E8F}" destId="{FACF0722-F8DA-4542-954C-52E02CC1652C}" srcOrd="0" destOrd="0" presId="urn:microsoft.com/office/officeart/2005/8/layout/hierarchy6"/>
    <dgm:cxn modelId="{2331277F-73B7-44E9-AD4C-BCCAE0380EFC}" srcId="{8D91FE2E-22D1-4F3B-A015-C2E4FC091840}" destId="{170935D4-92E3-4495-BDBE-0EA2B3BE4F9C}" srcOrd="0" destOrd="0" parTransId="{223B4307-8125-4A92-A1FC-3297BCD6F828}" sibTransId="{BE968537-2DA0-49CE-9EF8-2DC1B7026F45}"/>
    <dgm:cxn modelId="{98A8817F-F5D3-4010-A2F3-BDDEFF17143D}" type="presOf" srcId="{6A0C0CD5-8CD8-4140-A3AB-6951AE904588}" destId="{95242855-72CF-41CA-B670-3B6282F41588}" srcOrd="0" destOrd="0" presId="urn:microsoft.com/office/officeart/2005/8/layout/hierarchy6"/>
    <dgm:cxn modelId="{589FC48F-20EF-41DA-978D-CC2DF89CC10F}" type="presOf" srcId="{A0D7BB1A-F801-4EB2-A222-96BBF015310A}" destId="{159883B1-FB1F-404E-A7B3-6408F22D2AF8}" srcOrd="0" destOrd="0" presId="urn:microsoft.com/office/officeart/2005/8/layout/hierarchy6"/>
    <dgm:cxn modelId="{9B2BE990-4757-48BB-8903-6AB71518D212}" srcId="{29012AC5-9529-4CCD-8C70-CECB40351314}" destId="{4A96D99D-2CA3-466E-AE2C-7A08C6A5BB07}" srcOrd="0" destOrd="0" parTransId="{93410142-153B-4C1E-9C56-DD686EB5991F}" sibTransId="{B5B76701-71CA-4520-ADB7-949965A770C0}"/>
    <dgm:cxn modelId="{3AEDDC92-0180-4D77-B5FC-CC491986D1D4}" type="presOf" srcId="{CFADE00F-8C3A-41C9-A042-2F0A9988E0D0}" destId="{1215ACCF-FF10-40BE-89CA-067F2E534001}" srcOrd="0" destOrd="0" presId="urn:microsoft.com/office/officeart/2005/8/layout/hierarchy6"/>
    <dgm:cxn modelId="{A26EF399-2811-4455-970F-E566BD966F03}" type="presOf" srcId="{CE31D048-0C74-4211-9A13-6900A759C0E0}" destId="{1F85ADE4-3876-4F7E-92B9-3F90D96DB85B}" srcOrd="0" destOrd="0" presId="urn:microsoft.com/office/officeart/2005/8/layout/hierarchy6"/>
    <dgm:cxn modelId="{5AA6BF9C-BC13-4DF9-AB83-2C553DEBF2C2}" srcId="{1C756160-6EAB-4B53-9A55-F5AB3CFC6E86}" destId="{6A0C0CD5-8CD8-4140-A3AB-6951AE904588}" srcOrd="0" destOrd="0" parTransId="{DA7A4FF6-B0C8-4266-A68F-2BC96F78FF42}" sibTransId="{92E4F84C-4760-41F4-8DA3-19DE3E507ADD}"/>
    <dgm:cxn modelId="{1F5A63A0-14EB-451A-A9E7-335B913F6404}" type="presOf" srcId="{1C756160-6EAB-4B53-9A55-F5AB3CFC6E86}" destId="{AF26E6F0-6689-4A4D-A09E-C40EFA4F395B}" srcOrd="0" destOrd="0" presId="urn:microsoft.com/office/officeart/2005/8/layout/hierarchy6"/>
    <dgm:cxn modelId="{358AE4A1-2D30-437B-8BB2-D40CF07B1C22}" type="presOf" srcId="{20536E04-A25D-4AE0-8ED5-5824A4688AD5}" destId="{3CE310B4-74FD-4DEF-BFFD-0FAC9746E1D6}" srcOrd="0" destOrd="0" presId="urn:microsoft.com/office/officeart/2005/8/layout/hierarchy6"/>
    <dgm:cxn modelId="{73135DA2-1DAB-4A5D-903A-151A7D5C740E}" type="presOf" srcId="{114F0E44-9669-49EC-AE9B-00826D676EA0}" destId="{D2CDD1C4-B9EF-4DBC-A141-DEF8109DF661}" srcOrd="0" destOrd="0" presId="urn:microsoft.com/office/officeart/2005/8/layout/hierarchy6"/>
    <dgm:cxn modelId="{4ECBE9A5-1BCD-4333-B62E-CB265DD68997}" type="presOf" srcId="{4235C903-630C-4380-BF56-3F064AF86562}" destId="{9A449ABB-C1CF-4F88-9AD0-A679C91EC165}" srcOrd="0" destOrd="0" presId="urn:microsoft.com/office/officeart/2005/8/layout/hierarchy6"/>
    <dgm:cxn modelId="{197A9AA6-0932-4CF6-BB31-5AB9AC6AD9B5}" type="presOf" srcId="{223B4307-8125-4A92-A1FC-3297BCD6F828}" destId="{5D74B071-3835-46D4-8B97-96EFE6A97FFF}" srcOrd="0" destOrd="0" presId="urn:microsoft.com/office/officeart/2005/8/layout/hierarchy6"/>
    <dgm:cxn modelId="{F20BE3A7-B30B-4C6B-9C09-F5BCCA6AD4DE}" srcId="{4A96D99D-2CA3-466E-AE2C-7A08C6A5BB07}" destId="{B4E23E0B-F03E-49D4-A1A6-BAFED646E976}" srcOrd="1" destOrd="0" parTransId="{0D7E76DA-B414-479D-914E-DAB9E4C879CA}" sibTransId="{D4091C05-D479-4EC2-A99F-A47406DE34B4}"/>
    <dgm:cxn modelId="{191622AB-590B-47E3-978E-122C28442D57}" srcId="{CF26B5F2-4101-43B8-AB67-DCA25C447967}" destId="{2766EB0B-5074-4540-9DC4-D4B8FF858ED0}" srcOrd="1" destOrd="0" parTransId="{D32D18F0-354A-4485-833A-1EF48E59931A}" sibTransId="{93AED327-12CD-4E95-A253-B74B03D5CB97}"/>
    <dgm:cxn modelId="{41FF4BB9-74EE-4874-8A30-87EDEB0A4D17}" type="presOf" srcId="{E2BD9FBB-FF64-406D-8F89-044772A52BD2}" destId="{FB986249-D1E8-4683-B334-0E49939917D6}" srcOrd="0" destOrd="0" presId="urn:microsoft.com/office/officeart/2005/8/layout/hierarchy6"/>
    <dgm:cxn modelId="{BC0AA1EC-A4AE-4724-9CD7-D356B1DB31DA}" type="presOf" srcId="{3C30A34F-70A9-4E89-BDCA-58E93AEC8F75}" destId="{E6A167A5-FE50-474B-9761-DC3C32913CBC}" srcOrd="0" destOrd="0" presId="urn:microsoft.com/office/officeart/2005/8/layout/hierarchy6"/>
    <dgm:cxn modelId="{397569EE-3673-4BFA-A753-FA9AE1668A0C}" type="presOf" srcId="{B4E23E0B-F03E-49D4-A1A6-BAFED646E976}" destId="{C10D2191-B2F0-418E-8528-66800336A62E}" srcOrd="0" destOrd="0" presId="urn:microsoft.com/office/officeart/2005/8/layout/hierarchy6"/>
    <dgm:cxn modelId="{59DD56F9-027B-4DB4-BC7F-535BE1E4DCAC}" type="presOf" srcId="{2766EB0B-5074-4540-9DC4-D4B8FF858ED0}" destId="{25B5362B-379C-4D3A-B2CF-3AAB6CF6FDFE}" srcOrd="0" destOrd="0" presId="urn:microsoft.com/office/officeart/2005/8/layout/hierarchy6"/>
    <dgm:cxn modelId="{565B85FC-9035-400C-8070-FDD7A11BB000}" srcId="{2766EB0B-5074-4540-9DC4-D4B8FF858ED0}" destId="{DB78ECFA-2C27-4B8C-B000-BE1D99435CEC}" srcOrd="1" destOrd="0" parTransId="{2D98B4EA-F9E1-42D7-94B6-626A7B911D9F}" sibTransId="{F20E69E7-1923-47FD-B870-3ACED59490F4}"/>
    <dgm:cxn modelId="{CDD76BFD-709B-4009-ACB7-3FABF97E2AAE}" srcId="{2766EB0B-5074-4540-9DC4-D4B8FF858ED0}" destId="{114F0E44-9669-49EC-AE9B-00826D676EA0}" srcOrd="0" destOrd="0" parTransId="{D759FA19-1979-4636-9F3F-90A0A092C064}" sibTransId="{80EDF274-586D-4612-8260-F84EA15BDFDB}"/>
    <dgm:cxn modelId="{FDB520FE-EAD4-445A-ABCF-F9957C32560A}" srcId="{B4E23E0B-F03E-49D4-A1A6-BAFED646E976}" destId="{1C756160-6EAB-4B53-9A55-F5AB3CFC6E86}" srcOrd="0" destOrd="0" parTransId="{20536E04-A25D-4AE0-8ED5-5824A4688AD5}" sibTransId="{043A7E0E-E351-409C-90B6-A4BCFE664D1B}"/>
    <dgm:cxn modelId="{9CE788FF-6D34-4433-991E-8F86ED0A966A}" type="presOf" srcId="{2D98B4EA-F9E1-42D7-94B6-626A7B911D9F}" destId="{43A33CED-C59B-4110-9C19-A562B294B6CF}" srcOrd="0" destOrd="0" presId="urn:microsoft.com/office/officeart/2005/8/layout/hierarchy6"/>
    <dgm:cxn modelId="{A4BDE784-2DAC-4057-A3A8-BA49C88067CC}" type="presParOf" srcId="{7966BC8F-D111-4C7A-A0B1-229B3EC7E62E}" destId="{4602D908-ECBF-46CC-AE1C-728053E9684D}" srcOrd="0" destOrd="0" presId="urn:microsoft.com/office/officeart/2005/8/layout/hierarchy6"/>
    <dgm:cxn modelId="{4EF2BD50-3C95-44BA-ABA5-CACA043BCBBA}" type="presParOf" srcId="{4602D908-ECBF-46CC-AE1C-728053E9684D}" destId="{B2E2E8AD-C4F1-4AF5-866E-E0D63058AC78}" srcOrd="0" destOrd="0" presId="urn:microsoft.com/office/officeart/2005/8/layout/hierarchy6"/>
    <dgm:cxn modelId="{C3883A57-89FF-4F4E-B2B2-5DE1C9710247}" type="presParOf" srcId="{B2E2E8AD-C4F1-4AF5-866E-E0D63058AC78}" destId="{BA3C1C0B-DC83-4199-BEEB-DB333C7906BB}" srcOrd="0" destOrd="0" presId="urn:microsoft.com/office/officeart/2005/8/layout/hierarchy6"/>
    <dgm:cxn modelId="{FD2EEC13-B29F-434E-A5B3-AFB46F7324DC}" type="presParOf" srcId="{BA3C1C0B-DC83-4199-BEEB-DB333C7906BB}" destId="{44A96CCF-8571-4360-8876-2CE8BF88B560}" srcOrd="0" destOrd="0" presId="urn:microsoft.com/office/officeart/2005/8/layout/hierarchy6"/>
    <dgm:cxn modelId="{F410BE51-F76C-4D2E-8FBE-4DA17474EB64}" type="presParOf" srcId="{BA3C1C0B-DC83-4199-BEEB-DB333C7906BB}" destId="{CF9F2065-E16A-48B0-9738-1ECFA7425DD5}" srcOrd="1" destOrd="0" presId="urn:microsoft.com/office/officeart/2005/8/layout/hierarchy6"/>
    <dgm:cxn modelId="{01728C75-2D33-4E65-8FAD-24FB33A6BA16}" type="presParOf" srcId="{CF9F2065-E16A-48B0-9738-1ECFA7425DD5}" destId="{7C30828F-1C70-41EE-AEB0-24FB23CBBBCC}" srcOrd="0" destOrd="0" presId="urn:microsoft.com/office/officeart/2005/8/layout/hierarchy6"/>
    <dgm:cxn modelId="{A94E7AD0-7DD3-48B7-BC77-E5EB44613707}" type="presParOf" srcId="{CF9F2065-E16A-48B0-9738-1ECFA7425DD5}" destId="{3A32D5D5-4D8B-4137-AEB2-3929A9AB9D91}" srcOrd="1" destOrd="0" presId="urn:microsoft.com/office/officeart/2005/8/layout/hierarchy6"/>
    <dgm:cxn modelId="{368E7674-60B3-4827-924D-A21ECC651B9D}" type="presParOf" srcId="{3A32D5D5-4D8B-4137-AEB2-3929A9AB9D91}" destId="{17DDD6B1-DC23-4398-B795-00CFD0BB9FDE}" srcOrd="0" destOrd="0" presId="urn:microsoft.com/office/officeart/2005/8/layout/hierarchy6"/>
    <dgm:cxn modelId="{C0235B24-736F-46F0-A998-AB42116737CD}" type="presParOf" srcId="{3A32D5D5-4D8B-4137-AEB2-3929A9AB9D91}" destId="{81F4D988-8871-420E-9BA9-A70A921D98A6}" srcOrd="1" destOrd="0" presId="urn:microsoft.com/office/officeart/2005/8/layout/hierarchy6"/>
    <dgm:cxn modelId="{A0F715B1-49F6-4510-834A-F5567E21B717}" type="presParOf" srcId="{81F4D988-8871-420E-9BA9-A70A921D98A6}" destId="{FACF0722-F8DA-4542-954C-52E02CC1652C}" srcOrd="0" destOrd="0" presId="urn:microsoft.com/office/officeart/2005/8/layout/hierarchy6"/>
    <dgm:cxn modelId="{5180154F-50E4-44FA-953F-D614F939F2B1}" type="presParOf" srcId="{81F4D988-8871-420E-9BA9-A70A921D98A6}" destId="{C42CCBCE-1412-4BD3-BE21-0BD9425D333D}" srcOrd="1" destOrd="0" presId="urn:microsoft.com/office/officeart/2005/8/layout/hierarchy6"/>
    <dgm:cxn modelId="{5F3073F7-47DF-4B19-B3CB-1B051DD2EF83}" type="presParOf" srcId="{C42CCBCE-1412-4BD3-BE21-0BD9425D333D}" destId="{CDB95372-E278-4DE1-9989-AF45C311F427}" srcOrd="0" destOrd="0" presId="urn:microsoft.com/office/officeart/2005/8/layout/hierarchy6"/>
    <dgm:cxn modelId="{FE3124E8-A891-4F99-8DED-DDAC87F6C97D}" type="presParOf" srcId="{C42CCBCE-1412-4BD3-BE21-0BD9425D333D}" destId="{89A048EE-74FF-421C-AA82-D0D370AA5804}" srcOrd="1" destOrd="0" presId="urn:microsoft.com/office/officeart/2005/8/layout/hierarchy6"/>
    <dgm:cxn modelId="{BBDEE386-C70E-445B-A15C-31D5D6BF0EEF}" type="presParOf" srcId="{89A048EE-74FF-421C-AA82-D0D370AA5804}" destId="{5D74B071-3835-46D4-8B97-96EFE6A97FFF}" srcOrd="0" destOrd="0" presId="urn:microsoft.com/office/officeart/2005/8/layout/hierarchy6"/>
    <dgm:cxn modelId="{1CBD7C69-F5C9-4FAD-B9E1-CAFBA95E8625}" type="presParOf" srcId="{89A048EE-74FF-421C-AA82-D0D370AA5804}" destId="{027A279B-8897-483E-A62F-F766D60E82C1}" srcOrd="1" destOrd="0" presId="urn:microsoft.com/office/officeart/2005/8/layout/hierarchy6"/>
    <dgm:cxn modelId="{834DDF78-DF8D-48CE-B156-57FB5C7AF3EE}" type="presParOf" srcId="{027A279B-8897-483E-A62F-F766D60E82C1}" destId="{DD4AEF1A-7FDA-4499-B380-0B822EFD96C2}" srcOrd="0" destOrd="0" presId="urn:microsoft.com/office/officeart/2005/8/layout/hierarchy6"/>
    <dgm:cxn modelId="{B0E1EEBC-2188-4656-8060-62F5E55C903C}" type="presParOf" srcId="{027A279B-8897-483E-A62F-F766D60E82C1}" destId="{8B3A52F1-F342-48FA-999B-94FF53868B7E}" srcOrd="1" destOrd="0" presId="urn:microsoft.com/office/officeart/2005/8/layout/hierarchy6"/>
    <dgm:cxn modelId="{AB9EC197-F573-441F-B29F-F050B421B439}" type="presParOf" srcId="{89A048EE-74FF-421C-AA82-D0D370AA5804}" destId="{43A03EE0-48F7-4B2E-B51F-4ED2E069C803}" srcOrd="2" destOrd="0" presId="urn:microsoft.com/office/officeart/2005/8/layout/hierarchy6"/>
    <dgm:cxn modelId="{5BA5091E-2736-4864-AAE5-3C8925DE2192}" type="presParOf" srcId="{89A048EE-74FF-421C-AA82-D0D370AA5804}" destId="{4367CD36-887C-452B-8A14-1FFB9EF9AC62}" srcOrd="3" destOrd="0" presId="urn:microsoft.com/office/officeart/2005/8/layout/hierarchy6"/>
    <dgm:cxn modelId="{C8D7A772-034D-4609-8AE3-8D0E0C3C1554}" type="presParOf" srcId="{4367CD36-887C-452B-8A14-1FFB9EF9AC62}" destId="{25262FBC-42FB-411E-8DDE-E879FED28C9A}" srcOrd="0" destOrd="0" presId="urn:microsoft.com/office/officeart/2005/8/layout/hierarchy6"/>
    <dgm:cxn modelId="{60F83C4B-424B-47D3-9AC6-9F8589CEEBF9}" type="presParOf" srcId="{4367CD36-887C-452B-8A14-1FFB9EF9AC62}" destId="{4224FC0B-5C7B-4E6C-B477-3B7B9611653C}" srcOrd="1" destOrd="0" presId="urn:microsoft.com/office/officeart/2005/8/layout/hierarchy6"/>
    <dgm:cxn modelId="{698B0FAF-AC63-4967-AB12-FBFD90A94548}" type="presParOf" srcId="{81F4D988-8871-420E-9BA9-A70A921D98A6}" destId="{8F6E770F-1C76-4446-A6AA-E348C1665853}" srcOrd="2" destOrd="0" presId="urn:microsoft.com/office/officeart/2005/8/layout/hierarchy6"/>
    <dgm:cxn modelId="{996B4EFB-1928-44E3-9448-0994B8AE3DF4}" type="presParOf" srcId="{81F4D988-8871-420E-9BA9-A70A921D98A6}" destId="{B4B298A1-86BD-47E4-95E6-7D35C497B4C9}" srcOrd="3" destOrd="0" presId="urn:microsoft.com/office/officeart/2005/8/layout/hierarchy6"/>
    <dgm:cxn modelId="{7E493AF1-0578-4C9A-96F4-CEDC0059ED0D}" type="presParOf" srcId="{B4B298A1-86BD-47E4-95E6-7D35C497B4C9}" destId="{25B5362B-379C-4D3A-B2CF-3AAB6CF6FDFE}" srcOrd="0" destOrd="0" presId="urn:microsoft.com/office/officeart/2005/8/layout/hierarchy6"/>
    <dgm:cxn modelId="{341785AE-94B8-42D9-A2E7-F946FB2C0A0C}" type="presParOf" srcId="{B4B298A1-86BD-47E4-95E6-7D35C497B4C9}" destId="{98D14AFC-E528-425D-9141-167B9D6B79C2}" srcOrd="1" destOrd="0" presId="urn:microsoft.com/office/officeart/2005/8/layout/hierarchy6"/>
    <dgm:cxn modelId="{3A07C4B6-D966-48EF-9631-14FA4B71D053}" type="presParOf" srcId="{98D14AFC-E528-425D-9141-167B9D6B79C2}" destId="{9F78EA88-FB6B-4F9C-A445-5256CE4FB7DB}" srcOrd="0" destOrd="0" presId="urn:microsoft.com/office/officeart/2005/8/layout/hierarchy6"/>
    <dgm:cxn modelId="{658DD3FC-6345-42DF-BF39-2DC255F37FA8}" type="presParOf" srcId="{98D14AFC-E528-425D-9141-167B9D6B79C2}" destId="{F31D1792-47AC-4322-B807-FB3BED6E2581}" srcOrd="1" destOrd="0" presId="urn:microsoft.com/office/officeart/2005/8/layout/hierarchy6"/>
    <dgm:cxn modelId="{AFA4BF63-01A4-40C1-AC0F-A5DF52E1FC72}" type="presParOf" srcId="{F31D1792-47AC-4322-B807-FB3BED6E2581}" destId="{D2CDD1C4-B9EF-4DBC-A141-DEF8109DF661}" srcOrd="0" destOrd="0" presId="urn:microsoft.com/office/officeart/2005/8/layout/hierarchy6"/>
    <dgm:cxn modelId="{8CD4F67B-EEE2-4F4F-BD8C-E6D486987447}" type="presParOf" srcId="{F31D1792-47AC-4322-B807-FB3BED6E2581}" destId="{245B3CE5-5E13-48C5-839E-AAADE71D97F3}" srcOrd="1" destOrd="0" presId="urn:microsoft.com/office/officeart/2005/8/layout/hierarchy6"/>
    <dgm:cxn modelId="{A9875874-649B-41F2-BDB8-FCB4961B5877}" type="presParOf" srcId="{98D14AFC-E528-425D-9141-167B9D6B79C2}" destId="{43A33CED-C59B-4110-9C19-A562B294B6CF}" srcOrd="2" destOrd="0" presId="urn:microsoft.com/office/officeart/2005/8/layout/hierarchy6"/>
    <dgm:cxn modelId="{C768CA3F-3488-4452-8C31-C07144188EC9}" type="presParOf" srcId="{98D14AFC-E528-425D-9141-167B9D6B79C2}" destId="{383733AB-52EC-4F0D-AC6C-0531F11D314A}" srcOrd="3" destOrd="0" presId="urn:microsoft.com/office/officeart/2005/8/layout/hierarchy6"/>
    <dgm:cxn modelId="{C9F259B0-AFDD-46C3-81A1-14E6E315F840}" type="presParOf" srcId="{383733AB-52EC-4F0D-AC6C-0531F11D314A}" destId="{532B3D99-2AC9-473C-95D7-32B7D8DAE947}" srcOrd="0" destOrd="0" presId="urn:microsoft.com/office/officeart/2005/8/layout/hierarchy6"/>
    <dgm:cxn modelId="{496FDFF6-FB7D-4B47-81B7-E3BEE9EDC1F1}" type="presParOf" srcId="{383733AB-52EC-4F0D-AC6C-0531F11D314A}" destId="{F4724C94-D186-47C5-BBE0-7BDC9B70E22A}" srcOrd="1" destOrd="0" presId="urn:microsoft.com/office/officeart/2005/8/layout/hierarchy6"/>
    <dgm:cxn modelId="{32EBF6FA-BA87-4648-9936-7AE7FA552E57}" type="presParOf" srcId="{CF9F2065-E16A-48B0-9738-1ECFA7425DD5}" destId="{14EF5FB6-5AD5-412C-AE80-911EE4258173}" srcOrd="2" destOrd="0" presId="urn:microsoft.com/office/officeart/2005/8/layout/hierarchy6"/>
    <dgm:cxn modelId="{DE7D0DAC-B66D-4B25-8827-3B6B82CC52B4}" type="presParOf" srcId="{CF9F2065-E16A-48B0-9738-1ECFA7425DD5}" destId="{01CA5F96-05EB-46D6-A5B4-AD53451B8DE4}" srcOrd="3" destOrd="0" presId="urn:microsoft.com/office/officeart/2005/8/layout/hierarchy6"/>
    <dgm:cxn modelId="{0BA15A5D-5818-40B9-91C7-B45C93BFAE58}" type="presParOf" srcId="{01CA5F96-05EB-46D6-A5B4-AD53451B8DE4}" destId="{C10D2191-B2F0-418E-8528-66800336A62E}" srcOrd="0" destOrd="0" presId="urn:microsoft.com/office/officeart/2005/8/layout/hierarchy6"/>
    <dgm:cxn modelId="{22D85B32-3C25-4CA7-A14E-86A964DC3EDF}" type="presParOf" srcId="{01CA5F96-05EB-46D6-A5B4-AD53451B8DE4}" destId="{58404654-4F61-451F-9083-BE8D9000C83B}" srcOrd="1" destOrd="0" presId="urn:microsoft.com/office/officeart/2005/8/layout/hierarchy6"/>
    <dgm:cxn modelId="{4FEDDB26-7679-4F85-89E6-E1E8B8641541}" type="presParOf" srcId="{58404654-4F61-451F-9083-BE8D9000C83B}" destId="{3CE310B4-74FD-4DEF-BFFD-0FAC9746E1D6}" srcOrd="0" destOrd="0" presId="urn:microsoft.com/office/officeart/2005/8/layout/hierarchy6"/>
    <dgm:cxn modelId="{AD06A370-2C49-4E05-A81C-CF6029B0345D}" type="presParOf" srcId="{58404654-4F61-451F-9083-BE8D9000C83B}" destId="{7CE36E20-4134-469E-877F-1DD162144653}" srcOrd="1" destOrd="0" presId="urn:microsoft.com/office/officeart/2005/8/layout/hierarchy6"/>
    <dgm:cxn modelId="{1C8952CF-FE81-4D6B-A3BF-0959B619107D}" type="presParOf" srcId="{7CE36E20-4134-469E-877F-1DD162144653}" destId="{AF26E6F0-6689-4A4D-A09E-C40EFA4F395B}" srcOrd="0" destOrd="0" presId="urn:microsoft.com/office/officeart/2005/8/layout/hierarchy6"/>
    <dgm:cxn modelId="{32CEB3FF-0866-48DD-8499-B077BF378A34}" type="presParOf" srcId="{7CE36E20-4134-469E-877F-1DD162144653}" destId="{F6DFDE32-2FDD-48BD-B9FB-ADB909F1FD1F}" srcOrd="1" destOrd="0" presId="urn:microsoft.com/office/officeart/2005/8/layout/hierarchy6"/>
    <dgm:cxn modelId="{38CDFC1B-9AA1-4F61-AF92-2F0E5EB3E47E}" type="presParOf" srcId="{F6DFDE32-2FDD-48BD-B9FB-ADB909F1FD1F}" destId="{6166C0BB-F414-46DD-A6FF-5B156AF6643F}" srcOrd="0" destOrd="0" presId="urn:microsoft.com/office/officeart/2005/8/layout/hierarchy6"/>
    <dgm:cxn modelId="{793F9E3A-61CD-4267-8FBD-B0B9D75D30B0}" type="presParOf" srcId="{F6DFDE32-2FDD-48BD-B9FB-ADB909F1FD1F}" destId="{16C8B98C-C12B-4CC4-93CA-91AEB685ABB0}" srcOrd="1" destOrd="0" presId="urn:microsoft.com/office/officeart/2005/8/layout/hierarchy6"/>
    <dgm:cxn modelId="{5F8660B0-2E53-4AFB-B6B9-C64D2D692033}" type="presParOf" srcId="{16C8B98C-C12B-4CC4-93CA-91AEB685ABB0}" destId="{95242855-72CF-41CA-B670-3B6282F41588}" srcOrd="0" destOrd="0" presId="urn:microsoft.com/office/officeart/2005/8/layout/hierarchy6"/>
    <dgm:cxn modelId="{E9199609-0468-453F-9C80-3E92D85E27B0}" type="presParOf" srcId="{16C8B98C-C12B-4CC4-93CA-91AEB685ABB0}" destId="{EDC3EC54-5633-4650-ACBC-736D825C8D81}" srcOrd="1" destOrd="0" presId="urn:microsoft.com/office/officeart/2005/8/layout/hierarchy6"/>
    <dgm:cxn modelId="{9FF894D5-23E3-4018-8C3E-598EF9E18533}" type="presParOf" srcId="{F6DFDE32-2FDD-48BD-B9FB-ADB909F1FD1F}" destId="{1F85ADE4-3876-4F7E-92B9-3F90D96DB85B}" srcOrd="2" destOrd="0" presId="urn:microsoft.com/office/officeart/2005/8/layout/hierarchy6"/>
    <dgm:cxn modelId="{85F55226-658B-479E-A81A-590459AC5CAD}" type="presParOf" srcId="{F6DFDE32-2FDD-48BD-B9FB-ADB909F1FD1F}" destId="{5E0FEFDF-C02B-4790-A34D-FBC37CF4274D}" srcOrd="3" destOrd="0" presId="urn:microsoft.com/office/officeart/2005/8/layout/hierarchy6"/>
    <dgm:cxn modelId="{131513B3-ADF9-4B13-947B-3FCE2513BB6A}" type="presParOf" srcId="{5E0FEFDF-C02B-4790-A34D-FBC37CF4274D}" destId="{9A449ABB-C1CF-4F88-9AD0-A679C91EC165}" srcOrd="0" destOrd="0" presId="urn:microsoft.com/office/officeart/2005/8/layout/hierarchy6"/>
    <dgm:cxn modelId="{1FA01145-1695-44D3-ADF5-95D6277599F1}" type="presParOf" srcId="{5E0FEFDF-C02B-4790-A34D-FBC37CF4274D}" destId="{E8EBD072-5651-4020-8BE2-FDC941B2C572}" srcOrd="1" destOrd="0" presId="urn:microsoft.com/office/officeart/2005/8/layout/hierarchy6"/>
    <dgm:cxn modelId="{BD3CEA20-8AED-41E2-B13B-8095C9671C5D}" type="presParOf" srcId="{58404654-4F61-451F-9083-BE8D9000C83B}" destId="{E6A167A5-FE50-474B-9761-DC3C32913CBC}" srcOrd="2" destOrd="0" presId="urn:microsoft.com/office/officeart/2005/8/layout/hierarchy6"/>
    <dgm:cxn modelId="{A215E7B2-6D80-4A2A-8950-D62926AF89A6}" type="presParOf" srcId="{58404654-4F61-451F-9083-BE8D9000C83B}" destId="{FF963DFF-84AE-4C78-B1DF-9CDC179FFD12}" srcOrd="3" destOrd="0" presId="urn:microsoft.com/office/officeart/2005/8/layout/hierarchy6"/>
    <dgm:cxn modelId="{E9602E77-D54D-46C1-966D-3C46DE418947}" type="presParOf" srcId="{FF963DFF-84AE-4C78-B1DF-9CDC179FFD12}" destId="{D1F13A1F-7CE2-406B-B81B-C63FF59D77CE}" srcOrd="0" destOrd="0" presId="urn:microsoft.com/office/officeart/2005/8/layout/hierarchy6"/>
    <dgm:cxn modelId="{244F798B-9C14-4867-A7EC-FDE279152D25}" type="presParOf" srcId="{FF963DFF-84AE-4C78-B1DF-9CDC179FFD12}" destId="{6B687962-F999-4541-9C24-477D12FD2210}" srcOrd="1" destOrd="0" presId="urn:microsoft.com/office/officeart/2005/8/layout/hierarchy6"/>
    <dgm:cxn modelId="{00A99C56-1221-44D0-BE32-2FCC6BEA6B1B}" type="presParOf" srcId="{6B687962-F999-4541-9C24-477D12FD2210}" destId="{1215ACCF-FF10-40BE-89CA-067F2E534001}" srcOrd="0" destOrd="0" presId="urn:microsoft.com/office/officeart/2005/8/layout/hierarchy6"/>
    <dgm:cxn modelId="{A2B431BF-4D35-4368-B12C-0BB8336CF1FD}" type="presParOf" srcId="{6B687962-F999-4541-9C24-477D12FD2210}" destId="{7E803353-F9A2-41D3-84EA-FF9E4C7244F4}" srcOrd="1" destOrd="0" presId="urn:microsoft.com/office/officeart/2005/8/layout/hierarchy6"/>
    <dgm:cxn modelId="{B851FC2F-AD6D-43C5-88BF-2DA1B5E4F05E}" type="presParOf" srcId="{7E803353-F9A2-41D3-84EA-FF9E4C7244F4}" destId="{06AD1636-8184-4CA8-8DA8-E5D09C99B7C2}" srcOrd="0" destOrd="0" presId="urn:microsoft.com/office/officeart/2005/8/layout/hierarchy6"/>
    <dgm:cxn modelId="{761098A1-2232-4755-8A64-C029BB8FAFE1}" type="presParOf" srcId="{7E803353-F9A2-41D3-84EA-FF9E4C7244F4}" destId="{9F0EEFA3-817D-4D3B-9CC9-F5E01D4BE9F4}" srcOrd="1" destOrd="0" presId="urn:microsoft.com/office/officeart/2005/8/layout/hierarchy6"/>
    <dgm:cxn modelId="{4D32EB3C-3581-4A06-85BD-5BDCA0C08528}" type="presParOf" srcId="{6B687962-F999-4541-9C24-477D12FD2210}" destId="{159883B1-FB1F-404E-A7B3-6408F22D2AF8}" srcOrd="2" destOrd="0" presId="urn:microsoft.com/office/officeart/2005/8/layout/hierarchy6"/>
    <dgm:cxn modelId="{79B1016B-CA5B-4839-AFDB-EB7783997C4F}" type="presParOf" srcId="{6B687962-F999-4541-9C24-477D12FD2210}" destId="{167DA6EA-2904-46C1-80FB-D7255F0AFD0C}" srcOrd="3" destOrd="0" presId="urn:microsoft.com/office/officeart/2005/8/layout/hierarchy6"/>
    <dgm:cxn modelId="{F7690DF9-00C5-474F-9D81-35EDD5B28AD9}" type="presParOf" srcId="{167DA6EA-2904-46C1-80FB-D7255F0AFD0C}" destId="{FB986249-D1E8-4683-B334-0E49939917D6}" srcOrd="0" destOrd="0" presId="urn:microsoft.com/office/officeart/2005/8/layout/hierarchy6"/>
    <dgm:cxn modelId="{CCAEA9EC-F65C-46F8-8F13-D706E729EF57}" type="presParOf" srcId="{167DA6EA-2904-46C1-80FB-D7255F0AFD0C}" destId="{8150716B-EDF6-4B48-B3DB-902940A594A4}" srcOrd="1" destOrd="0" presId="urn:microsoft.com/office/officeart/2005/8/layout/hierarchy6"/>
    <dgm:cxn modelId="{6E3D4258-965B-46EB-99A9-76869EAB78AF}" type="presParOf" srcId="{7966BC8F-D111-4C7A-A0B1-229B3EC7E62E}" destId="{888D1CBA-9F2C-4123-9753-CA4923030F1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723E294-C82A-4174-B4E7-3E9C5F9552CE}" type="doc">
      <dgm:prSet loTypeId="urn:microsoft.com/office/officeart/2005/8/layout/funnel1" loCatId="process" qsTypeId="urn:microsoft.com/office/officeart/2005/8/quickstyle/3d2#6" qsCatId="3D" csTypeId="urn:microsoft.com/office/officeart/2005/8/colors/colorful1#1" csCatId="colorful" phldr="1"/>
      <dgm:spPr/>
      <dgm:t>
        <a:bodyPr/>
        <a:lstStyle/>
        <a:p>
          <a:endParaRPr lang="zh-CN" altLang="en-US"/>
        </a:p>
      </dgm:t>
    </dgm:pt>
    <dgm:pt modelId="{45E5A3F8-F4BC-4C58-BFBE-03BB904CCC38}">
      <dgm:prSet phldrT="[文本]" custT="1"/>
      <dgm:spPr/>
      <dgm:t>
        <a:bodyPr/>
        <a:lstStyle/>
        <a:p>
          <a:r>
            <a:rPr lang="zh-CN" altLang="en-US" sz="1800"/>
            <a:t>常量变量</a:t>
          </a:r>
        </a:p>
      </dgm:t>
    </dgm:pt>
    <dgm:pt modelId="{79B577A7-4F44-4471-8804-D583EF78C81B}" type="parTrans" cxnId="{9432789B-CA4D-4300-BCB3-5542A0931636}">
      <dgm:prSet/>
      <dgm:spPr/>
      <dgm:t>
        <a:bodyPr/>
        <a:lstStyle/>
        <a:p>
          <a:endParaRPr lang="zh-CN" altLang="en-US"/>
        </a:p>
      </dgm:t>
    </dgm:pt>
    <dgm:pt modelId="{EB7ADC1F-1F76-4ED0-AA13-DC5CAE6CA0F6}" type="sibTrans" cxnId="{9432789B-CA4D-4300-BCB3-5542A0931636}">
      <dgm:prSet/>
      <dgm:spPr/>
      <dgm:t>
        <a:bodyPr/>
        <a:lstStyle/>
        <a:p>
          <a:endParaRPr lang="zh-CN" altLang="en-US"/>
        </a:p>
      </dgm:t>
    </dgm:pt>
    <dgm:pt modelId="{BA2600CF-1ABC-46AB-BE05-FD3411A2EB89}">
      <dgm:prSet phldrT="[文本]" custT="1"/>
      <dgm:spPr/>
      <dgm:t>
        <a:bodyPr/>
        <a:lstStyle/>
        <a:p>
          <a:r>
            <a:rPr lang="zh-CN" altLang="en-US" sz="1800">
              <a:latin typeface="+mn-ea"/>
              <a:ea typeface="+mn-ea"/>
            </a:rPr>
            <a:t>运算符</a:t>
          </a:r>
        </a:p>
      </dgm:t>
    </dgm:pt>
    <dgm:pt modelId="{FE7E88BB-A869-480F-A329-8B913404BC50}" type="parTrans" cxnId="{C0E3E8BD-840C-429D-96B6-A49E7B060798}">
      <dgm:prSet/>
      <dgm:spPr/>
      <dgm:t>
        <a:bodyPr/>
        <a:lstStyle/>
        <a:p>
          <a:endParaRPr lang="zh-CN" altLang="en-US"/>
        </a:p>
      </dgm:t>
    </dgm:pt>
    <dgm:pt modelId="{B6A444D6-64AF-4976-8D7A-0B094378D813}" type="sibTrans" cxnId="{C0E3E8BD-840C-429D-96B6-A49E7B060798}">
      <dgm:prSet/>
      <dgm:spPr/>
      <dgm:t>
        <a:bodyPr/>
        <a:lstStyle/>
        <a:p>
          <a:endParaRPr lang="zh-CN" altLang="en-US"/>
        </a:p>
      </dgm:t>
    </dgm:pt>
    <dgm:pt modelId="{981D8F4F-F70A-4827-88DF-CB5BAB8EF1F3}">
      <dgm:prSet phldrT="[文本]"/>
      <dgm:spPr/>
      <dgm:t>
        <a:bodyPr/>
        <a:lstStyle/>
        <a:p>
          <a:endParaRPr lang="zh-CN" altLang="en-US"/>
        </a:p>
      </dgm:t>
    </dgm:pt>
    <dgm:pt modelId="{1CCF11EC-424C-40DD-9B13-EFC9F6742D87}" type="parTrans" cxnId="{3E1790F2-F374-462E-B4E3-35611590AAB5}">
      <dgm:prSet/>
      <dgm:spPr/>
      <dgm:t>
        <a:bodyPr/>
        <a:lstStyle/>
        <a:p>
          <a:endParaRPr lang="zh-CN" altLang="en-US"/>
        </a:p>
      </dgm:t>
    </dgm:pt>
    <dgm:pt modelId="{3C65DA6E-A612-48D1-8C6E-CA18AD4540F5}" type="sibTrans" cxnId="{3E1790F2-F374-462E-B4E3-35611590AAB5}">
      <dgm:prSet/>
      <dgm:spPr/>
      <dgm:t>
        <a:bodyPr/>
        <a:lstStyle/>
        <a:p>
          <a:endParaRPr lang="zh-CN" altLang="en-US"/>
        </a:p>
      </dgm:t>
    </dgm:pt>
    <dgm:pt modelId="{EFE91F4F-4926-4FC9-B257-C75C306BE659}">
      <dgm:prSet phldrT="[文本]"/>
      <dgm:spPr/>
      <dgm:t>
        <a:bodyPr/>
        <a:lstStyle/>
        <a:p>
          <a:endParaRPr lang="zh-CN" altLang="en-US"/>
        </a:p>
      </dgm:t>
    </dgm:pt>
    <dgm:pt modelId="{3709353A-3BB0-442B-B1BF-8DBCB48DDFBB}" type="parTrans" cxnId="{D3253716-ACBB-42B5-8A8A-36DEEEC036DD}">
      <dgm:prSet/>
      <dgm:spPr/>
      <dgm:t>
        <a:bodyPr/>
        <a:lstStyle/>
        <a:p>
          <a:endParaRPr lang="zh-CN" altLang="en-US"/>
        </a:p>
      </dgm:t>
    </dgm:pt>
    <dgm:pt modelId="{DE528EBD-B8ED-4FC9-9446-5AC78391AD90}" type="sibTrans" cxnId="{D3253716-ACBB-42B5-8A8A-36DEEEC036DD}">
      <dgm:prSet/>
      <dgm:spPr/>
      <dgm:t>
        <a:bodyPr/>
        <a:lstStyle/>
        <a:p>
          <a:endParaRPr lang="zh-CN" altLang="en-US"/>
        </a:p>
      </dgm:t>
    </dgm:pt>
    <dgm:pt modelId="{CCA8FA65-3C43-411B-8B56-CB446B70D17B}">
      <dgm:prSet phldrT="[文本]"/>
      <dgm:spPr/>
      <dgm:t>
        <a:bodyPr/>
        <a:lstStyle/>
        <a:p>
          <a:endParaRPr lang="zh-CN" altLang="en-US"/>
        </a:p>
      </dgm:t>
    </dgm:pt>
    <dgm:pt modelId="{8553DE56-5E3D-4F47-8961-AB9E4753CB3F}" type="parTrans" cxnId="{9A065DB4-8386-4354-9B4E-6B3E8F49D203}">
      <dgm:prSet/>
      <dgm:spPr/>
      <dgm:t>
        <a:bodyPr/>
        <a:lstStyle/>
        <a:p>
          <a:endParaRPr lang="zh-CN" altLang="en-US"/>
        </a:p>
      </dgm:t>
    </dgm:pt>
    <dgm:pt modelId="{0EEC3C83-00D7-4C90-A5F8-B02D110ADFBD}" type="sibTrans" cxnId="{9A065DB4-8386-4354-9B4E-6B3E8F49D203}">
      <dgm:prSet/>
      <dgm:spPr/>
      <dgm:t>
        <a:bodyPr/>
        <a:lstStyle/>
        <a:p>
          <a:endParaRPr lang="zh-CN" altLang="en-US"/>
        </a:p>
      </dgm:t>
    </dgm:pt>
    <dgm:pt modelId="{7E9CB82D-154E-4531-8700-E28C50DA6841}">
      <dgm:prSet phldrT="[文本]" custT="1"/>
      <dgm:spPr/>
      <dgm:t>
        <a:bodyPr/>
        <a:lstStyle/>
        <a:p>
          <a:r>
            <a:rPr lang="zh-CN" altLang="en-US" sz="1800">
              <a:latin typeface="+mn-ea"/>
              <a:ea typeface="+mn-ea"/>
            </a:rPr>
            <a:t>表达式</a:t>
          </a:r>
        </a:p>
      </dgm:t>
    </dgm:pt>
    <dgm:pt modelId="{3CAC3699-3BD5-4470-9612-9B83BAB33A28}" type="parTrans" cxnId="{3B8FC107-F170-4A14-9CE0-20163449B8B4}">
      <dgm:prSet/>
      <dgm:spPr/>
      <dgm:t>
        <a:bodyPr/>
        <a:lstStyle/>
        <a:p>
          <a:endParaRPr lang="zh-CN" altLang="en-US"/>
        </a:p>
      </dgm:t>
    </dgm:pt>
    <dgm:pt modelId="{405B7332-50B7-415B-92B4-CFC2EA3CA4F1}" type="sibTrans" cxnId="{3B8FC107-F170-4A14-9CE0-20163449B8B4}">
      <dgm:prSet/>
      <dgm:spPr/>
      <dgm:t>
        <a:bodyPr/>
        <a:lstStyle/>
        <a:p>
          <a:endParaRPr lang="zh-CN" altLang="en-US"/>
        </a:p>
      </dgm:t>
    </dgm:pt>
    <dgm:pt modelId="{33C3872C-CAE8-47AE-B293-83B44EBAB388}">
      <dgm:prSet phldrT="[文本]" custT="1"/>
      <dgm:spPr/>
      <dgm:t>
        <a:bodyPr/>
        <a:lstStyle/>
        <a:p>
          <a:r>
            <a:rPr lang="zh-CN" altLang="en-US"/>
            <a:t>语句元素</a:t>
          </a:r>
          <a:endParaRPr lang="zh-CN" altLang="en-US" sz="1800">
            <a:latin typeface="+mn-ea"/>
            <a:ea typeface="+mn-ea"/>
          </a:endParaRPr>
        </a:p>
      </dgm:t>
    </dgm:pt>
    <dgm:pt modelId="{28EC62A6-9FCA-4F54-83AE-15C6577C6529}" type="parTrans" cxnId="{11184681-9C3E-4927-8E72-F4BBF9FB05AB}">
      <dgm:prSet/>
      <dgm:spPr/>
      <dgm:t>
        <a:bodyPr/>
        <a:lstStyle/>
        <a:p>
          <a:endParaRPr lang="zh-CN" altLang="en-US"/>
        </a:p>
      </dgm:t>
    </dgm:pt>
    <dgm:pt modelId="{F82828E6-E6C4-4C2D-A7BD-947DBDFE5833}" type="sibTrans" cxnId="{11184681-9C3E-4927-8E72-F4BBF9FB05AB}">
      <dgm:prSet/>
      <dgm:spPr/>
      <dgm:t>
        <a:bodyPr/>
        <a:lstStyle/>
        <a:p>
          <a:endParaRPr lang="zh-CN" altLang="en-US"/>
        </a:p>
      </dgm:t>
    </dgm:pt>
    <dgm:pt modelId="{E48C4C61-7419-4072-B31A-CEC2A281BF37}">
      <dgm:prSet phldrT="[文本]"/>
      <dgm:spPr/>
      <dgm:t>
        <a:bodyPr/>
        <a:lstStyle/>
        <a:p>
          <a:endParaRPr lang="zh-CN" altLang="en-US"/>
        </a:p>
      </dgm:t>
    </dgm:pt>
    <dgm:pt modelId="{28428A4C-6AD9-46D6-A150-F2AC3E34990B}" type="parTrans" cxnId="{681C76FA-B8F0-4CAB-8AE3-F18CBB54138B}">
      <dgm:prSet/>
      <dgm:spPr/>
      <dgm:t>
        <a:bodyPr/>
        <a:lstStyle/>
        <a:p>
          <a:endParaRPr lang="zh-CN" altLang="en-US"/>
        </a:p>
      </dgm:t>
    </dgm:pt>
    <dgm:pt modelId="{0D0152EB-82EE-4049-836E-39B9A57D3C39}" type="sibTrans" cxnId="{681C76FA-B8F0-4CAB-8AE3-F18CBB54138B}">
      <dgm:prSet/>
      <dgm:spPr/>
      <dgm:t>
        <a:bodyPr/>
        <a:lstStyle/>
        <a:p>
          <a:endParaRPr lang="zh-CN" altLang="en-US"/>
        </a:p>
      </dgm:t>
    </dgm:pt>
    <dgm:pt modelId="{AF1D08F2-245C-4EA2-ACEF-25853665F9EC}" type="pres">
      <dgm:prSet presAssocID="{2723E294-C82A-4174-B4E7-3E9C5F9552CE}" presName="Name0" presStyleCnt="0">
        <dgm:presLayoutVars>
          <dgm:chMax val="4"/>
          <dgm:resizeHandles val="exact"/>
        </dgm:presLayoutVars>
      </dgm:prSet>
      <dgm:spPr/>
    </dgm:pt>
    <dgm:pt modelId="{2CB739EE-37BF-44DD-8778-FCF02C9B4240}" type="pres">
      <dgm:prSet presAssocID="{2723E294-C82A-4174-B4E7-3E9C5F9552CE}" presName="ellipse" presStyleLbl="trBgShp" presStyleIdx="0" presStyleCnt="1"/>
      <dgm:spPr/>
    </dgm:pt>
    <dgm:pt modelId="{7F683B9B-FDB9-4F00-9C33-AFA98C10E576}" type="pres">
      <dgm:prSet presAssocID="{2723E294-C82A-4174-B4E7-3E9C5F9552CE}" presName="arrow1" presStyleLbl="fgShp" presStyleIdx="0" presStyleCnt="1"/>
      <dgm:spPr/>
    </dgm:pt>
    <dgm:pt modelId="{80009141-8592-4706-A8E1-53477988A532}" type="pres">
      <dgm:prSet presAssocID="{2723E294-C82A-4174-B4E7-3E9C5F9552CE}" presName="rectangle" presStyleLbl="revTx" presStyleIdx="0" presStyleCnt="1">
        <dgm:presLayoutVars>
          <dgm:bulletEnabled val="1"/>
        </dgm:presLayoutVars>
      </dgm:prSet>
      <dgm:spPr/>
    </dgm:pt>
    <dgm:pt modelId="{BCE6DDB6-8808-4D47-A743-C2C8BCCCA73A}" type="pres">
      <dgm:prSet presAssocID="{BA2600CF-1ABC-46AB-BE05-FD3411A2EB89}" presName="item1" presStyleLbl="node1" presStyleIdx="0" presStyleCnt="3" custLinFactNeighborX="-12953" custLinFactNeighborY="26338">
        <dgm:presLayoutVars>
          <dgm:bulletEnabled val="1"/>
        </dgm:presLayoutVars>
      </dgm:prSet>
      <dgm:spPr/>
    </dgm:pt>
    <dgm:pt modelId="{A973F466-6858-4F0B-A9B6-65EB08D9B6F4}" type="pres">
      <dgm:prSet presAssocID="{7E9CB82D-154E-4531-8700-E28C50DA6841}" presName="item2" presStyleLbl="node1" presStyleIdx="1" presStyleCnt="3" custLinFactNeighborY="17984">
        <dgm:presLayoutVars>
          <dgm:bulletEnabled val="1"/>
        </dgm:presLayoutVars>
      </dgm:prSet>
      <dgm:spPr/>
    </dgm:pt>
    <dgm:pt modelId="{4A8F0742-C376-450B-AB1D-817ECC36F981}" type="pres">
      <dgm:prSet presAssocID="{33C3872C-CAE8-47AE-B293-83B44EBAB388}" presName="item3" presStyleLbl="node1" presStyleIdx="2" presStyleCnt="3" custLinFactNeighborX="11240" custLinFactNeighborY="40464">
        <dgm:presLayoutVars>
          <dgm:bulletEnabled val="1"/>
        </dgm:presLayoutVars>
      </dgm:prSet>
      <dgm:spPr/>
    </dgm:pt>
    <dgm:pt modelId="{9939B687-E899-4739-AEA7-8540207D9C9F}" type="pres">
      <dgm:prSet presAssocID="{2723E294-C82A-4174-B4E7-3E9C5F9552CE}" presName="funnel" presStyleLbl="trAlignAcc1" presStyleIdx="0" presStyleCnt="1"/>
      <dgm:spPr/>
    </dgm:pt>
  </dgm:ptLst>
  <dgm:cxnLst>
    <dgm:cxn modelId="{12326704-D9AF-46D2-B826-2B96F523B76D}" type="presOf" srcId="{33C3872C-CAE8-47AE-B293-83B44EBAB388}" destId="{80009141-8592-4706-A8E1-53477988A532}" srcOrd="0" destOrd="0" presId="urn:microsoft.com/office/officeart/2005/8/layout/funnel1"/>
    <dgm:cxn modelId="{3B8FC107-F170-4A14-9CE0-20163449B8B4}" srcId="{2723E294-C82A-4174-B4E7-3E9C5F9552CE}" destId="{7E9CB82D-154E-4531-8700-E28C50DA6841}" srcOrd="2" destOrd="0" parTransId="{3CAC3699-3BD5-4470-9612-9B83BAB33A28}" sibTransId="{405B7332-50B7-415B-92B4-CFC2EA3CA4F1}"/>
    <dgm:cxn modelId="{D3253716-ACBB-42B5-8A8A-36DEEEC036DD}" srcId="{2723E294-C82A-4174-B4E7-3E9C5F9552CE}" destId="{EFE91F4F-4926-4FC9-B257-C75C306BE659}" srcOrd="4" destOrd="0" parTransId="{3709353A-3BB0-442B-B1BF-8DBCB48DDFBB}" sibTransId="{DE528EBD-B8ED-4FC9-9446-5AC78391AD90}"/>
    <dgm:cxn modelId="{80DAA175-A0C4-4FE9-B462-E79E82423012}" type="presOf" srcId="{45E5A3F8-F4BC-4C58-BFBE-03BB904CCC38}" destId="{4A8F0742-C376-450B-AB1D-817ECC36F981}" srcOrd="0" destOrd="0" presId="urn:microsoft.com/office/officeart/2005/8/layout/funnel1"/>
    <dgm:cxn modelId="{11184681-9C3E-4927-8E72-F4BBF9FB05AB}" srcId="{2723E294-C82A-4174-B4E7-3E9C5F9552CE}" destId="{33C3872C-CAE8-47AE-B293-83B44EBAB388}" srcOrd="3" destOrd="0" parTransId="{28EC62A6-9FCA-4F54-83AE-15C6577C6529}" sibTransId="{F82828E6-E6C4-4C2D-A7BD-947DBDFE5833}"/>
    <dgm:cxn modelId="{9432789B-CA4D-4300-BCB3-5542A0931636}" srcId="{2723E294-C82A-4174-B4E7-3E9C5F9552CE}" destId="{45E5A3F8-F4BC-4C58-BFBE-03BB904CCC38}" srcOrd="0" destOrd="0" parTransId="{79B577A7-4F44-4471-8804-D583EF78C81B}" sibTransId="{EB7ADC1F-1F76-4ED0-AA13-DC5CAE6CA0F6}"/>
    <dgm:cxn modelId="{9DD0C4AA-D447-42B6-96AE-8732F8C04C39}" type="presOf" srcId="{BA2600CF-1ABC-46AB-BE05-FD3411A2EB89}" destId="{A973F466-6858-4F0B-A9B6-65EB08D9B6F4}" srcOrd="0" destOrd="0" presId="urn:microsoft.com/office/officeart/2005/8/layout/funnel1"/>
    <dgm:cxn modelId="{9A065DB4-8386-4354-9B4E-6B3E8F49D203}" srcId="{2723E294-C82A-4174-B4E7-3E9C5F9552CE}" destId="{CCA8FA65-3C43-411B-8B56-CB446B70D17B}" srcOrd="6" destOrd="0" parTransId="{8553DE56-5E3D-4F47-8961-AB9E4753CB3F}" sibTransId="{0EEC3C83-00D7-4C90-A5F8-B02D110ADFBD}"/>
    <dgm:cxn modelId="{C0E3E8BD-840C-429D-96B6-A49E7B060798}" srcId="{2723E294-C82A-4174-B4E7-3E9C5F9552CE}" destId="{BA2600CF-1ABC-46AB-BE05-FD3411A2EB89}" srcOrd="1" destOrd="0" parTransId="{FE7E88BB-A869-480F-A329-8B913404BC50}" sibTransId="{B6A444D6-64AF-4976-8D7A-0B094378D813}"/>
    <dgm:cxn modelId="{FC5EC4DC-1B4B-4A34-8BAA-705C25478260}" type="presOf" srcId="{7E9CB82D-154E-4531-8700-E28C50DA6841}" destId="{BCE6DDB6-8808-4D47-A743-C2C8BCCCA73A}" srcOrd="0" destOrd="0" presId="urn:microsoft.com/office/officeart/2005/8/layout/funnel1"/>
    <dgm:cxn modelId="{3E1790F2-F374-462E-B4E3-35611590AAB5}" srcId="{2723E294-C82A-4174-B4E7-3E9C5F9552CE}" destId="{981D8F4F-F70A-4827-88DF-CB5BAB8EF1F3}" srcOrd="5" destOrd="0" parTransId="{1CCF11EC-424C-40DD-9B13-EFC9F6742D87}" sibTransId="{3C65DA6E-A612-48D1-8C6E-CA18AD4540F5}"/>
    <dgm:cxn modelId="{6A2BF9F6-5345-4091-AE05-F19D3B0C9422}" type="presOf" srcId="{2723E294-C82A-4174-B4E7-3E9C5F9552CE}" destId="{AF1D08F2-245C-4EA2-ACEF-25853665F9EC}" srcOrd="0" destOrd="0" presId="urn:microsoft.com/office/officeart/2005/8/layout/funnel1"/>
    <dgm:cxn modelId="{681C76FA-B8F0-4CAB-8AE3-F18CBB54138B}" srcId="{2723E294-C82A-4174-B4E7-3E9C5F9552CE}" destId="{E48C4C61-7419-4072-B31A-CEC2A281BF37}" srcOrd="7" destOrd="0" parTransId="{28428A4C-6AD9-46D6-A150-F2AC3E34990B}" sibTransId="{0D0152EB-82EE-4049-836E-39B9A57D3C39}"/>
    <dgm:cxn modelId="{B1E15207-E47E-4FCD-99B0-EB040B6D5874}" type="presParOf" srcId="{AF1D08F2-245C-4EA2-ACEF-25853665F9EC}" destId="{2CB739EE-37BF-44DD-8778-FCF02C9B4240}" srcOrd="0" destOrd="0" presId="urn:microsoft.com/office/officeart/2005/8/layout/funnel1"/>
    <dgm:cxn modelId="{ADC4594C-9A1C-4C86-8FB0-69C4055C8FCF}" type="presParOf" srcId="{AF1D08F2-245C-4EA2-ACEF-25853665F9EC}" destId="{7F683B9B-FDB9-4F00-9C33-AFA98C10E576}" srcOrd="1" destOrd="0" presId="urn:microsoft.com/office/officeart/2005/8/layout/funnel1"/>
    <dgm:cxn modelId="{C855A585-3254-4FB2-8371-3C9A76E3D866}" type="presParOf" srcId="{AF1D08F2-245C-4EA2-ACEF-25853665F9EC}" destId="{80009141-8592-4706-A8E1-53477988A532}" srcOrd="2" destOrd="0" presId="urn:microsoft.com/office/officeart/2005/8/layout/funnel1"/>
    <dgm:cxn modelId="{EF6DDCEC-5565-4710-9CE3-55A004BF937B}" type="presParOf" srcId="{AF1D08F2-245C-4EA2-ACEF-25853665F9EC}" destId="{BCE6DDB6-8808-4D47-A743-C2C8BCCCA73A}" srcOrd="3" destOrd="0" presId="urn:microsoft.com/office/officeart/2005/8/layout/funnel1"/>
    <dgm:cxn modelId="{6B019106-85C6-4AD0-912E-552F645F6EA1}" type="presParOf" srcId="{AF1D08F2-245C-4EA2-ACEF-25853665F9EC}" destId="{A973F466-6858-4F0B-A9B6-65EB08D9B6F4}" srcOrd="4" destOrd="0" presId="urn:microsoft.com/office/officeart/2005/8/layout/funnel1"/>
    <dgm:cxn modelId="{5198EC3B-2BAC-4B31-B96F-D8A6747F421F}" type="presParOf" srcId="{AF1D08F2-245C-4EA2-ACEF-25853665F9EC}" destId="{4A8F0742-C376-450B-AB1D-817ECC36F981}" srcOrd="5" destOrd="0" presId="urn:microsoft.com/office/officeart/2005/8/layout/funnel1"/>
    <dgm:cxn modelId="{2C8F9B65-4E7C-4AF9-9325-53B1333F437B}" type="presParOf" srcId="{AF1D08F2-245C-4EA2-ACEF-25853665F9EC}" destId="{9939B687-E899-4739-AEA7-8540207D9C9F}"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9E947F-B501-4091-94BE-449F2E809781}" type="doc">
      <dgm:prSet loTypeId="urn:microsoft.com/office/officeart/2005/8/layout/hierarchy1" loCatId="hierarchy" qsTypeId="urn:microsoft.com/office/officeart/2005/8/quickstyle/simple4" qsCatId="simple" csTypeId="urn:microsoft.com/office/officeart/2005/8/colors/colorful3" csCatId="colorful" phldr="1"/>
      <dgm:spPr/>
      <dgm:t>
        <a:bodyPr/>
        <a:lstStyle/>
        <a:p>
          <a:endParaRPr lang="zh-CN" altLang="en-US"/>
        </a:p>
      </dgm:t>
    </dgm:pt>
    <dgm:pt modelId="{BF741AC9-8F67-4040-968B-89E77CBDD2F2}">
      <dgm:prSet phldrT="[文本]"/>
      <dgm:spPr/>
      <dgm:t>
        <a:bodyPr/>
        <a:lstStyle/>
        <a:p>
          <a:r>
            <a:rPr lang="zh-CN" altLang="en-US" dirty="0"/>
            <a:t>项目总模块</a:t>
          </a:r>
        </a:p>
      </dgm:t>
    </dgm:pt>
    <dgm:pt modelId="{F3E2BDE7-BCB8-408A-AF98-B89D307CCA08}" type="parTrans" cxnId="{0201A9EA-107D-4376-AF12-18041AAB37E8}">
      <dgm:prSet/>
      <dgm:spPr/>
      <dgm:t>
        <a:bodyPr/>
        <a:lstStyle/>
        <a:p>
          <a:endParaRPr lang="zh-CN" altLang="en-US"/>
        </a:p>
      </dgm:t>
    </dgm:pt>
    <dgm:pt modelId="{DA058C86-C380-4FC0-8F44-25C1FEA03083}" type="sibTrans" cxnId="{0201A9EA-107D-4376-AF12-18041AAB37E8}">
      <dgm:prSet/>
      <dgm:spPr/>
      <dgm:t>
        <a:bodyPr/>
        <a:lstStyle/>
        <a:p>
          <a:endParaRPr lang="zh-CN" altLang="en-US"/>
        </a:p>
      </dgm:t>
    </dgm:pt>
    <dgm:pt modelId="{DCA88B18-2A50-4978-96BE-84B329B6D375}" type="asst">
      <dgm:prSet phldrT="[文本]"/>
      <dgm:spPr/>
      <dgm:t>
        <a:bodyPr/>
        <a:lstStyle/>
        <a:p>
          <a:r>
            <a:rPr lang="zh-CN" altLang="en-US" dirty="0"/>
            <a:t>项目分模块</a:t>
          </a:r>
          <a:r>
            <a:rPr lang="en-US" altLang="zh-CN" dirty="0"/>
            <a:t>1</a:t>
          </a:r>
          <a:endParaRPr lang="zh-CN" altLang="en-US" dirty="0"/>
        </a:p>
      </dgm:t>
    </dgm:pt>
    <dgm:pt modelId="{5DBA9DF3-0CAD-47AD-B782-95F8BCD58FE4}" type="parTrans" cxnId="{7C25F004-F90F-411E-ADE9-2DFE56ECBBCD}">
      <dgm:prSet/>
      <dgm:spPr/>
      <dgm:t>
        <a:bodyPr/>
        <a:lstStyle/>
        <a:p>
          <a:endParaRPr lang="zh-CN" altLang="en-US"/>
        </a:p>
      </dgm:t>
    </dgm:pt>
    <dgm:pt modelId="{8E147941-6277-4100-8C1D-199C04AF473E}" type="sibTrans" cxnId="{7C25F004-F90F-411E-ADE9-2DFE56ECBBCD}">
      <dgm:prSet/>
      <dgm:spPr/>
      <dgm:t>
        <a:bodyPr/>
        <a:lstStyle/>
        <a:p>
          <a:endParaRPr lang="zh-CN" altLang="en-US"/>
        </a:p>
      </dgm:t>
    </dgm:pt>
    <dgm:pt modelId="{F7316331-4AA7-4798-9B78-F5CC017E1902}">
      <dgm:prSet phldrT="[文本]"/>
      <dgm:spPr/>
      <dgm:t>
        <a:bodyPr/>
        <a:lstStyle/>
        <a:p>
          <a:r>
            <a:rPr lang="zh-CN" altLang="en-US" dirty="0"/>
            <a:t>项目分模块</a:t>
          </a:r>
          <a:r>
            <a:rPr lang="en-US" altLang="zh-CN" dirty="0"/>
            <a:t>2</a:t>
          </a:r>
          <a:endParaRPr lang="zh-CN" altLang="en-US" dirty="0"/>
        </a:p>
      </dgm:t>
    </dgm:pt>
    <dgm:pt modelId="{4F1A72EF-0B8E-4F34-BFE2-2AC9FE153B47}" type="parTrans" cxnId="{A05FE1AB-AAB1-46AA-940C-C6FF6ACD64F6}">
      <dgm:prSet/>
      <dgm:spPr/>
      <dgm:t>
        <a:bodyPr/>
        <a:lstStyle/>
        <a:p>
          <a:endParaRPr lang="zh-CN" altLang="en-US"/>
        </a:p>
      </dgm:t>
    </dgm:pt>
    <dgm:pt modelId="{7DCDD945-A10B-49DE-8664-EE9B680D8FB5}" type="sibTrans" cxnId="{A05FE1AB-AAB1-46AA-940C-C6FF6ACD64F6}">
      <dgm:prSet/>
      <dgm:spPr/>
      <dgm:t>
        <a:bodyPr/>
        <a:lstStyle/>
        <a:p>
          <a:endParaRPr lang="zh-CN" altLang="en-US"/>
        </a:p>
      </dgm:t>
    </dgm:pt>
    <dgm:pt modelId="{57E7E4A6-0D2F-46EB-BEA5-4CFACD311AF4}">
      <dgm:prSet phldrT="[文本]"/>
      <dgm:spPr/>
      <dgm:t>
        <a:bodyPr/>
        <a:lstStyle/>
        <a:p>
          <a:r>
            <a:rPr lang="zh-CN" altLang="en-US" dirty="0"/>
            <a:t>项目分模块</a:t>
          </a:r>
          <a:r>
            <a:rPr lang="en-US" altLang="zh-CN" dirty="0"/>
            <a:t>4</a:t>
          </a:r>
          <a:endParaRPr lang="zh-CN" altLang="en-US" dirty="0"/>
        </a:p>
      </dgm:t>
    </dgm:pt>
    <dgm:pt modelId="{C9614416-2283-49B2-A4A7-785608236E57}" type="parTrans" cxnId="{2B6F1F48-5562-41D2-BB3F-5993F5E4A4E2}">
      <dgm:prSet/>
      <dgm:spPr/>
      <dgm:t>
        <a:bodyPr/>
        <a:lstStyle/>
        <a:p>
          <a:endParaRPr lang="zh-CN" altLang="en-US"/>
        </a:p>
      </dgm:t>
    </dgm:pt>
    <dgm:pt modelId="{B1ABA0F8-7449-4FDD-8A48-043089179F37}" type="sibTrans" cxnId="{2B6F1F48-5562-41D2-BB3F-5993F5E4A4E2}">
      <dgm:prSet/>
      <dgm:spPr/>
      <dgm:t>
        <a:bodyPr/>
        <a:lstStyle/>
        <a:p>
          <a:endParaRPr lang="zh-CN" altLang="en-US"/>
        </a:p>
      </dgm:t>
    </dgm:pt>
    <dgm:pt modelId="{328F7E1B-14F3-4538-9880-92D6BF1CAEB2}" type="asst">
      <dgm:prSet phldrT="[文本]"/>
      <dgm:spPr/>
      <dgm:t>
        <a:bodyPr/>
        <a:lstStyle/>
        <a:p>
          <a:r>
            <a:rPr lang="zh-CN" altLang="en-US" dirty="0"/>
            <a:t>项目子模块</a:t>
          </a:r>
          <a:r>
            <a:rPr lang="en-US" altLang="zh-CN" dirty="0"/>
            <a:t>11</a:t>
          </a:r>
          <a:endParaRPr lang="zh-CN" altLang="en-US" dirty="0"/>
        </a:p>
      </dgm:t>
    </dgm:pt>
    <dgm:pt modelId="{C5DC320E-8B5B-4179-9E27-10CFE18550DF}" type="parTrans" cxnId="{8BF8657E-6B9E-40DE-817D-4E4FDD8B3B6A}">
      <dgm:prSet/>
      <dgm:spPr/>
      <dgm:t>
        <a:bodyPr/>
        <a:lstStyle/>
        <a:p>
          <a:endParaRPr lang="zh-CN" altLang="en-US"/>
        </a:p>
      </dgm:t>
    </dgm:pt>
    <dgm:pt modelId="{B96FB630-006C-4A7B-916A-BD2E074F429A}" type="sibTrans" cxnId="{8BF8657E-6B9E-40DE-817D-4E4FDD8B3B6A}">
      <dgm:prSet/>
      <dgm:spPr/>
      <dgm:t>
        <a:bodyPr/>
        <a:lstStyle/>
        <a:p>
          <a:endParaRPr lang="zh-CN" altLang="en-US"/>
        </a:p>
      </dgm:t>
    </dgm:pt>
    <dgm:pt modelId="{4E1DC69D-E958-4097-9A77-43DBEFCF9010}" type="asst">
      <dgm:prSet phldrT="[文本]"/>
      <dgm:spPr/>
      <dgm:t>
        <a:bodyPr/>
        <a:lstStyle/>
        <a:p>
          <a:r>
            <a:rPr lang="zh-CN" altLang="en-US" dirty="0"/>
            <a:t>项目子模块</a:t>
          </a:r>
          <a:r>
            <a:rPr lang="en-US" altLang="zh-CN" dirty="0"/>
            <a:t>12</a:t>
          </a:r>
          <a:endParaRPr lang="zh-CN" altLang="en-US" dirty="0"/>
        </a:p>
      </dgm:t>
    </dgm:pt>
    <dgm:pt modelId="{D3B22953-0215-438B-B3E8-C75A8517FD45}" type="parTrans" cxnId="{A9D697A9-AD2E-4E1D-A1D0-7C4B6B1EA084}">
      <dgm:prSet/>
      <dgm:spPr/>
      <dgm:t>
        <a:bodyPr/>
        <a:lstStyle/>
        <a:p>
          <a:endParaRPr lang="zh-CN" altLang="en-US"/>
        </a:p>
      </dgm:t>
    </dgm:pt>
    <dgm:pt modelId="{FDF03947-B9AD-4E69-ABBC-63164A42C026}" type="sibTrans" cxnId="{A9D697A9-AD2E-4E1D-A1D0-7C4B6B1EA084}">
      <dgm:prSet/>
      <dgm:spPr/>
      <dgm:t>
        <a:bodyPr/>
        <a:lstStyle/>
        <a:p>
          <a:endParaRPr lang="zh-CN" altLang="en-US"/>
        </a:p>
      </dgm:t>
    </dgm:pt>
    <dgm:pt modelId="{694A3918-9834-4872-B369-7F4349DF2B33}">
      <dgm:prSet phldrT="[文本]"/>
      <dgm:spPr/>
      <dgm:t>
        <a:bodyPr/>
        <a:lstStyle/>
        <a:p>
          <a:r>
            <a:rPr lang="zh-CN" altLang="en-US" dirty="0"/>
            <a:t>项目子模块</a:t>
          </a:r>
          <a:r>
            <a:rPr lang="en-US" altLang="zh-CN" dirty="0"/>
            <a:t>21</a:t>
          </a:r>
          <a:endParaRPr lang="zh-CN" altLang="en-US" dirty="0"/>
        </a:p>
      </dgm:t>
    </dgm:pt>
    <dgm:pt modelId="{2BC03374-F622-4308-B27A-365120919A7D}" type="parTrans" cxnId="{A3873272-27E3-4DCE-BBCD-8306A5ED1C7B}">
      <dgm:prSet/>
      <dgm:spPr/>
      <dgm:t>
        <a:bodyPr/>
        <a:lstStyle/>
        <a:p>
          <a:endParaRPr lang="zh-CN" altLang="en-US"/>
        </a:p>
      </dgm:t>
    </dgm:pt>
    <dgm:pt modelId="{448BE3D3-650D-4A99-9A7D-7C5270B1A630}" type="sibTrans" cxnId="{A3873272-27E3-4DCE-BBCD-8306A5ED1C7B}">
      <dgm:prSet/>
      <dgm:spPr/>
      <dgm:t>
        <a:bodyPr/>
        <a:lstStyle/>
        <a:p>
          <a:endParaRPr lang="zh-CN" altLang="en-US"/>
        </a:p>
      </dgm:t>
    </dgm:pt>
    <dgm:pt modelId="{D52D6A32-1B37-4748-BD66-D3E977F5DD23}">
      <dgm:prSet phldrT="[文本]"/>
      <dgm:spPr/>
      <dgm:t>
        <a:bodyPr/>
        <a:lstStyle/>
        <a:p>
          <a:r>
            <a:rPr lang="zh-CN" altLang="en-US" dirty="0"/>
            <a:t>项目子模块</a:t>
          </a:r>
          <a:r>
            <a:rPr lang="en-US" altLang="zh-CN" dirty="0"/>
            <a:t>22</a:t>
          </a:r>
          <a:endParaRPr lang="zh-CN" altLang="en-US" dirty="0"/>
        </a:p>
      </dgm:t>
    </dgm:pt>
    <dgm:pt modelId="{50F053D2-37D6-49E5-A5B7-1E023C27B40C}" type="parTrans" cxnId="{D990EA81-7273-4938-9529-272671E7162C}">
      <dgm:prSet/>
      <dgm:spPr/>
      <dgm:t>
        <a:bodyPr/>
        <a:lstStyle/>
        <a:p>
          <a:endParaRPr lang="zh-CN" altLang="en-US"/>
        </a:p>
      </dgm:t>
    </dgm:pt>
    <dgm:pt modelId="{1AC40A13-56CC-4A6C-8AD6-80205C4C167B}" type="sibTrans" cxnId="{D990EA81-7273-4938-9529-272671E7162C}">
      <dgm:prSet/>
      <dgm:spPr/>
      <dgm:t>
        <a:bodyPr/>
        <a:lstStyle/>
        <a:p>
          <a:endParaRPr lang="zh-CN" altLang="en-US"/>
        </a:p>
      </dgm:t>
    </dgm:pt>
    <dgm:pt modelId="{097276FB-5013-4AE8-B1C4-97E310B304ED}">
      <dgm:prSet phldrT="[文本]"/>
      <dgm:spPr/>
      <dgm:t>
        <a:bodyPr/>
        <a:lstStyle/>
        <a:p>
          <a:r>
            <a:rPr lang="zh-CN" altLang="en-US" dirty="0"/>
            <a:t>项目子模块</a:t>
          </a:r>
          <a:r>
            <a:rPr lang="en-US" altLang="zh-CN" dirty="0"/>
            <a:t>23</a:t>
          </a:r>
          <a:endParaRPr lang="zh-CN" altLang="en-US" dirty="0"/>
        </a:p>
      </dgm:t>
    </dgm:pt>
    <dgm:pt modelId="{9DD01AE0-8ECC-4F69-8EFB-5B5CE96BFF37}" type="parTrans" cxnId="{F7D95EF9-1831-4322-B02C-39D822768995}">
      <dgm:prSet/>
      <dgm:spPr/>
      <dgm:t>
        <a:bodyPr/>
        <a:lstStyle/>
        <a:p>
          <a:endParaRPr lang="zh-CN" altLang="en-US"/>
        </a:p>
      </dgm:t>
    </dgm:pt>
    <dgm:pt modelId="{2B20BC69-17D4-446A-96D5-04876B6B6308}" type="sibTrans" cxnId="{F7D95EF9-1831-4322-B02C-39D822768995}">
      <dgm:prSet/>
      <dgm:spPr/>
      <dgm:t>
        <a:bodyPr/>
        <a:lstStyle/>
        <a:p>
          <a:endParaRPr lang="zh-CN" altLang="en-US"/>
        </a:p>
      </dgm:t>
    </dgm:pt>
    <dgm:pt modelId="{69E4795F-6B61-439B-A30F-A692C2832E92}">
      <dgm:prSet phldrT="[文本]"/>
      <dgm:spPr/>
      <dgm:t>
        <a:bodyPr/>
        <a:lstStyle/>
        <a:p>
          <a:r>
            <a:rPr lang="zh-CN" altLang="en-US" dirty="0"/>
            <a:t>项目分模块</a:t>
          </a:r>
          <a:r>
            <a:rPr lang="en-US" altLang="zh-CN" dirty="0"/>
            <a:t>3</a:t>
          </a:r>
          <a:endParaRPr lang="zh-CN" altLang="en-US" dirty="0"/>
        </a:p>
      </dgm:t>
    </dgm:pt>
    <dgm:pt modelId="{7AAAD690-9C5E-4CF7-B8E2-3AD2A44A4315}" type="sibTrans" cxnId="{407597C0-8F8B-4530-9DB6-2092286E315B}">
      <dgm:prSet/>
      <dgm:spPr/>
      <dgm:t>
        <a:bodyPr/>
        <a:lstStyle/>
        <a:p>
          <a:endParaRPr lang="zh-CN" altLang="en-US"/>
        </a:p>
      </dgm:t>
    </dgm:pt>
    <dgm:pt modelId="{FA380CDF-016A-463A-B0CB-F05444136163}" type="parTrans" cxnId="{407597C0-8F8B-4530-9DB6-2092286E315B}">
      <dgm:prSet/>
      <dgm:spPr/>
      <dgm:t>
        <a:bodyPr/>
        <a:lstStyle/>
        <a:p>
          <a:endParaRPr lang="zh-CN" altLang="en-US"/>
        </a:p>
      </dgm:t>
    </dgm:pt>
    <dgm:pt modelId="{6EFC48F3-3AC7-4DBD-AE78-A408D8792B51}">
      <dgm:prSet phldrT="[文本]"/>
      <dgm:spPr/>
      <dgm:t>
        <a:bodyPr/>
        <a:lstStyle/>
        <a:p>
          <a:r>
            <a:rPr lang="zh-CN" altLang="en-US" dirty="0"/>
            <a:t>项目子模块</a:t>
          </a:r>
          <a:r>
            <a:rPr lang="en-US" altLang="zh-CN" dirty="0"/>
            <a:t>31</a:t>
          </a:r>
          <a:endParaRPr lang="zh-CN" altLang="en-US" dirty="0"/>
        </a:p>
      </dgm:t>
    </dgm:pt>
    <dgm:pt modelId="{08CCA81C-AA9D-4F7C-9D3F-D470B8A5E18F}" type="parTrans" cxnId="{0CA644DA-F5FD-40BC-945F-C817A2B2FBE7}">
      <dgm:prSet/>
      <dgm:spPr/>
      <dgm:t>
        <a:bodyPr/>
        <a:lstStyle/>
        <a:p>
          <a:endParaRPr lang="zh-CN" altLang="en-US"/>
        </a:p>
      </dgm:t>
    </dgm:pt>
    <dgm:pt modelId="{5202FAF4-99B7-4DF1-A31E-FB670F001980}" type="sibTrans" cxnId="{0CA644DA-F5FD-40BC-945F-C817A2B2FBE7}">
      <dgm:prSet/>
      <dgm:spPr/>
      <dgm:t>
        <a:bodyPr/>
        <a:lstStyle/>
        <a:p>
          <a:endParaRPr lang="zh-CN" altLang="en-US"/>
        </a:p>
      </dgm:t>
    </dgm:pt>
    <dgm:pt modelId="{5F1F5F7C-421C-4088-B413-5F7BFC612697}">
      <dgm:prSet phldrT="[文本]"/>
      <dgm:spPr/>
      <dgm:t>
        <a:bodyPr/>
        <a:lstStyle/>
        <a:p>
          <a:r>
            <a:rPr lang="zh-CN" altLang="en-US" dirty="0"/>
            <a:t>项目子模块</a:t>
          </a:r>
          <a:r>
            <a:rPr lang="en-US" altLang="zh-CN" dirty="0"/>
            <a:t>32</a:t>
          </a:r>
          <a:endParaRPr lang="zh-CN" altLang="en-US" dirty="0"/>
        </a:p>
      </dgm:t>
    </dgm:pt>
    <dgm:pt modelId="{6DA543D0-CFF3-4B32-BA2D-B89E1D21BD2A}" type="parTrans" cxnId="{9BDDEABD-EA0A-4A92-8138-A51A56132319}">
      <dgm:prSet/>
      <dgm:spPr/>
      <dgm:t>
        <a:bodyPr/>
        <a:lstStyle/>
        <a:p>
          <a:endParaRPr lang="zh-CN" altLang="en-US"/>
        </a:p>
      </dgm:t>
    </dgm:pt>
    <dgm:pt modelId="{D21B14A3-1554-49E3-8DC9-3A5A36A74B44}" type="sibTrans" cxnId="{9BDDEABD-EA0A-4A92-8138-A51A56132319}">
      <dgm:prSet/>
      <dgm:spPr/>
      <dgm:t>
        <a:bodyPr/>
        <a:lstStyle/>
        <a:p>
          <a:endParaRPr lang="zh-CN" altLang="en-US"/>
        </a:p>
      </dgm:t>
    </dgm:pt>
    <dgm:pt modelId="{772EB2A6-876F-460F-8606-7E71163214EC}">
      <dgm:prSet phldrT="[文本]"/>
      <dgm:spPr/>
      <dgm:t>
        <a:bodyPr/>
        <a:lstStyle/>
        <a:p>
          <a:r>
            <a:rPr lang="zh-CN" altLang="en-US" dirty="0"/>
            <a:t>项目子模块</a:t>
          </a:r>
          <a:r>
            <a:rPr lang="en-US" altLang="zh-CN" dirty="0"/>
            <a:t>41</a:t>
          </a:r>
          <a:endParaRPr lang="zh-CN" altLang="en-US" dirty="0"/>
        </a:p>
      </dgm:t>
    </dgm:pt>
    <dgm:pt modelId="{3631F934-4FA6-490C-932C-7D5AB985E650}" type="parTrans" cxnId="{36609991-201C-4CDD-BC0E-BE03DDD50DA0}">
      <dgm:prSet/>
      <dgm:spPr/>
      <dgm:t>
        <a:bodyPr/>
        <a:lstStyle/>
        <a:p>
          <a:endParaRPr lang="zh-CN" altLang="en-US"/>
        </a:p>
      </dgm:t>
    </dgm:pt>
    <dgm:pt modelId="{19E9A114-CE8F-439A-85A2-BB12077E8E28}" type="sibTrans" cxnId="{36609991-201C-4CDD-BC0E-BE03DDD50DA0}">
      <dgm:prSet/>
      <dgm:spPr/>
      <dgm:t>
        <a:bodyPr/>
        <a:lstStyle/>
        <a:p>
          <a:endParaRPr lang="zh-CN" altLang="en-US"/>
        </a:p>
      </dgm:t>
    </dgm:pt>
    <dgm:pt modelId="{CAB72A67-226F-4D9D-9DEC-AAB4C2D4B6FF}">
      <dgm:prSet phldrT="[文本]"/>
      <dgm:spPr/>
      <dgm:t>
        <a:bodyPr/>
        <a:lstStyle/>
        <a:p>
          <a:r>
            <a:rPr lang="zh-CN" altLang="en-US" dirty="0"/>
            <a:t>项目子模块</a:t>
          </a:r>
          <a:r>
            <a:rPr lang="en-US" altLang="zh-CN" dirty="0"/>
            <a:t>42</a:t>
          </a:r>
          <a:endParaRPr lang="zh-CN" altLang="en-US" dirty="0"/>
        </a:p>
      </dgm:t>
    </dgm:pt>
    <dgm:pt modelId="{0A537FC2-0547-4655-A9C4-7B2A3D5A1F36}" type="parTrans" cxnId="{6A4E58DB-46B8-42AB-AF38-8DB8C937339F}">
      <dgm:prSet/>
      <dgm:spPr/>
      <dgm:t>
        <a:bodyPr/>
        <a:lstStyle/>
        <a:p>
          <a:endParaRPr lang="zh-CN" altLang="en-US"/>
        </a:p>
      </dgm:t>
    </dgm:pt>
    <dgm:pt modelId="{163E1BF4-C80B-4491-822F-EEE5F70E93C1}" type="sibTrans" cxnId="{6A4E58DB-46B8-42AB-AF38-8DB8C937339F}">
      <dgm:prSet/>
      <dgm:spPr/>
      <dgm:t>
        <a:bodyPr/>
        <a:lstStyle/>
        <a:p>
          <a:endParaRPr lang="zh-CN" altLang="en-US"/>
        </a:p>
      </dgm:t>
    </dgm:pt>
    <dgm:pt modelId="{DE73CA95-2935-4747-90FF-A02AABEA58C9}">
      <dgm:prSet phldrT="[文本]"/>
      <dgm:spPr/>
      <dgm:t>
        <a:bodyPr/>
        <a:lstStyle/>
        <a:p>
          <a:r>
            <a:rPr lang="zh-CN" altLang="en-US" dirty="0"/>
            <a:t>项目子模块</a:t>
          </a:r>
          <a:r>
            <a:rPr lang="en-US" altLang="zh-CN" dirty="0"/>
            <a:t>43</a:t>
          </a:r>
          <a:endParaRPr lang="zh-CN" altLang="en-US" dirty="0"/>
        </a:p>
      </dgm:t>
    </dgm:pt>
    <dgm:pt modelId="{1762722F-EBDF-4037-BAAC-246EE4A935BD}" type="parTrans" cxnId="{8B09A3E9-14E3-4937-B59D-47BB49FE91E9}">
      <dgm:prSet/>
      <dgm:spPr/>
      <dgm:t>
        <a:bodyPr/>
        <a:lstStyle/>
        <a:p>
          <a:endParaRPr lang="zh-CN" altLang="en-US"/>
        </a:p>
      </dgm:t>
    </dgm:pt>
    <dgm:pt modelId="{420D3553-7441-4641-AE85-E5E9241B13EC}" type="sibTrans" cxnId="{8B09A3E9-14E3-4937-B59D-47BB49FE91E9}">
      <dgm:prSet/>
      <dgm:spPr/>
      <dgm:t>
        <a:bodyPr/>
        <a:lstStyle/>
        <a:p>
          <a:endParaRPr lang="zh-CN" altLang="en-US"/>
        </a:p>
      </dgm:t>
    </dgm:pt>
    <dgm:pt modelId="{B0FC274B-5F29-417D-9281-19D2F0A71D11}">
      <dgm:prSet phldrT="[文本]"/>
      <dgm:spPr/>
      <dgm:t>
        <a:bodyPr/>
        <a:lstStyle/>
        <a:p>
          <a:r>
            <a:rPr lang="zh-CN" altLang="en-US" dirty="0"/>
            <a:t>项目子模块</a:t>
          </a:r>
          <a:r>
            <a:rPr lang="en-US" altLang="zh-CN" dirty="0"/>
            <a:t>44</a:t>
          </a:r>
          <a:endParaRPr lang="zh-CN" altLang="en-US" dirty="0"/>
        </a:p>
      </dgm:t>
    </dgm:pt>
    <dgm:pt modelId="{EFA4405D-E5A9-4144-9F25-EA6F4329E88B}" type="parTrans" cxnId="{C0EA60EE-9C61-41E2-9BA1-B9235F6D8FF9}">
      <dgm:prSet/>
      <dgm:spPr/>
      <dgm:t>
        <a:bodyPr/>
        <a:lstStyle/>
        <a:p>
          <a:endParaRPr lang="zh-CN" altLang="en-US"/>
        </a:p>
      </dgm:t>
    </dgm:pt>
    <dgm:pt modelId="{9C3C3BAF-0F8E-4014-902A-CF350415B268}" type="sibTrans" cxnId="{C0EA60EE-9C61-41E2-9BA1-B9235F6D8FF9}">
      <dgm:prSet/>
      <dgm:spPr/>
      <dgm:t>
        <a:bodyPr/>
        <a:lstStyle/>
        <a:p>
          <a:endParaRPr lang="zh-CN" altLang="en-US"/>
        </a:p>
      </dgm:t>
    </dgm:pt>
    <dgm:pt modelId="{29ED92B6-5FB3-476D-9990-6018A059E695}">
      <dgm:prSet phldrT="[文本]"/>
      <dgm:spPr/>
      <dgm:t>
        <a:bodyPr/>
        <a:lstStyle/>
        <a:p>
          <a:r>
            <a:rPr lang="zh-CN" altLang="en-US" dirty="0"/>
            <a:t>项目子模块</a:t>
          </a:r>
          <a:r>
            <a:rPr lang="en-US" altLang="zh-CN" dirty="0"/>
            <a:t>45</a:t>
          </a:r>
          <a:endParaRPr lang="zh-CN" altLang="en-US" dirty="0"/>
        </a:p>
      </dgm:t>
    </dgm:pt>
    <dgm:pt modelId="{F38D1D6E-E2F7-4F49-974D-F82CD4920F54}" type="parTrans" cxnId="{33A5CC97-DB48-4A20-B84A-F8ABCFB865F0}">
      <dgm:prSet/>
      <dgm:spPr/>
      <dgm:t>
        <a:bodyPr/>
        <a:lstStyle/>
        <a:p>
          <a:endParaRPr lang="zh-CN" altLang="en-US"/>
        </a:p>
      </dgm:t>
    </dgm:pt>
    <dgm:pt modelId="{39A9781A-977C-43E6-B0D8-AE895E483B83}" type="sibTrans" cxnId="{33A5CC97-DB48-4A20-B84A-F8ABCFB865F0}">
      <dgm:prSet/>
      <dgm:spPr/>
      <dgm:t>
        <a:bodyPr/>
        <a:lstStyle/>
        <a:p>
          <a:endParaRPr lang="zh-CN" altLang="en-US"/>
        </a:p>
      </dgm:t>
    </dgm:pt>
    <dgm:pt modelId="{7B097238-C9F6-42A0-A15C-21BA5028F117}" type="pres">
      <dgm:prSet presAssocID="{609E947F-B501-4091-94BE-449F2E809781}" presName="hierChild1" presStyleCnt="0">
        <dgm:presLayoutVars>
          <dgm:chPref val="1"/>
          <dgm:dir/>
          <dgm:animOne val="branch"/>
          <dgm:animLvl val="lvl"/>
          <dgm:resizeHandles/>
        </dgm:presLayoutVars>
      </dgm:prSet>
      <dgm:spPr/>
    </dgm:pt>
    <dgm:pt modelId="{E998202D-8097-494C-8149-569954E0562D}" type="pres">
      <dgm:prSet presAssocID="{BF741AC9-8F67-4040-968B-89E77CBDD2F2}" presName="hierRoot1" presStyleCnt="0"/>
      <dgm:spPr/>
    </dgm:pt>
    <dgm:pt modelId="{0BD7929C-4B1E-43FF-BDDD-8CF55A5D6C38}" type="pres">
      <dgm:prSet presAssocID="{BF741AC9-8F67-4040-968B-89E77CBDD2F2}" presName="composite" presStyleCnt="0"/>
      <dgm:spPr/>
    </dgm:pt>
    <dgm:pt modelId="{46B93099-A1BE-49B5-8FAA-2A9B14509923}" type="pres">
      <dgm:prSet presAssocID="{BF741AC9-8F67-4040-968B-89E77CBDD2F2}" presName="background" presStyleLbl="node0" presStyleIdx="0" presStyleCnt="1"/>
      <dgm:spPr/>
    </dgm:pt>
    <dgm:pt modelId="{8A7CC6AA-31A1-41CE-AA49-3BBC50718BC8}" type="pres">
      <dgm:prSet presAssocID="{BF741AC9-8F67-4040-968B-89E77CBDD2F2}" presName="text" presStyleLbl="fgAcc0" presStyleIdx="0" presStyleCnt="1">
        <dgm:presLayoutVars>
          <dgm:chPref val="3"/>
        </dgm:presLayoutVars>
      </dgm:prSet>
      <dgm:spPr/>
    </dgm:pt>
    <dgm:pt modelId="{66D7D7A2-A98D-4344-9CCF-B5AD67C9A96F}" type="pres">
      <dgm:prSet presAssocID="{BF741AC9-8F67-4040-968B-89E77CBDD2F2}" presName="hierChild2" presStyleCnt="0"/>
      <dgm:spPr/>
    </dgm:pt>
    <dgm:pt modelId="{B2044647-B7EC-49D7-8A7E-D3DCD48666C0}" type="pres">
      <dgm:prSet presAssocID="{5DBA9DF3-0CAD-47AD-B782-95F8BCD58FE4}" presName="Name10" presStyleLbl="parChTrans1D2" presStyleIdx="0" presStyleCnt="4"/>
      <dgm:spPr/>
    </dgm:pt>
    <dgm:pt modelId="{81DCCB81-1953-45B8-9856-94714EFF98C5}" type="pres">
      <dgm:prSet presAssocID="{DCA88B18-2A50-4978-96BE-84B329B6D375}" presName="hierRoot2" presStyleCnt="0"/>
      <dgm:spPr/>
    </dgm:pt>
    <dgm:pt modelId="{D53B57F1-FFBD-4086-B602-C7582DA6E7E0}" type="pres">
      <dgm:prSet presAssocID="{DCA88B18-2A50-4978-96BE-84B329B6D375}" presName="composite2" presStyleCnt="0"/>
      <dgm:spPr/>
    </dgm:pt>
    <dgm:pt modelId="{04C8FB74-3071-4EC6-AE0D-E1680494135B}" type="pres">
      <dgm:prSet presAssocID="{DCA88B18-2A50-4978-96BE-84B329B6D375}" presName="background2" presStyleLbl="asst1" presStyleIdx="0" presStyleCnt="3"/>
      <dgm:spPr/>
    </dgm:pt>
    <dgm:pt modelId="{6F58F7EF-A7D4-42AC-88E9-39798A66653A}" type="pres">
      <dgm:prSet presAssocID="{DCA88B18-2A50-4978-96BE-84B329B6D375}" presName="text2" presStyleLbl="fgAcc2" presStyleIdx="0" presStyleCnt="4">
        <dgm:presLayoutVars>
          <dgm:chPref val="3"/>
        </dgm:presLayoutVars>
      </dgm:prSet>
      <dgm:spPr/>
    </dgm:pt>
    <dgm:pt modelId="{243ADA2C-4866-4849-98A7-3941EB7EB073}" type="pres">
      <dgm:prSet presAssocID="{DCA88B18-2A50-4978-96BE-84B329B6D375}" presName="hierChild3" presStyleCnt="0"/>
      <dgm:spPr/>
    </dgm:pt>
    <dgm:pt modelId="{5B7BA1F6-8C28-4399-BECC-42306CFB3869}" type="pres">
      <dgm:prSet presAssocID="{C5DC320E-8B5B-4179-9E27-10CFE18550DF}" presName="Name17" presStyleLbl="parChTrans1D3" presStyleIdx="0" presStyleCnt="12"/>
      <dgm:spPr/>
    </dgm:pt>
    <dgm:pt modelId="{F814B59E-3405-4325-94F3-54951D034091}" type="pres">
      <dgm:prSet presAssocID="{328F7E1B-14F3-4538-9880-92D6BF1CAEB2}" presName="hierRoot3" presStyleCnt="0"/>
      <dgm:spPr/>
    </dgm:pt>
    <dgm:pt modelId="{29065700-8301-42BB-9037-B2FC3BEA2825}" type="pres">
      <dgm:prSet presAssocID="{328F7E1B-14F3-4538-9880-92D6BF1CAEB2}" presName="composite3" presStyleCnt="0"/>
      <dgm:spPr/>
    </dgm:pt>
    <dgm:pt modelId="{BBDB73C3-C8A1-4DF9-9094-BAE517771606}" type="pres">
      <dgm:prSet presAssocID="{328F7E1B-14F3-4538-9880-92D6BF1CAEB2}" presName="background3" presStyleLbl="asst1" presStyleIdx="1" presStyleCnt="3"/>
      <dgm:spPr/>
    </dgm:pt>
    <dgm:pt modelId="{7AAB07B6-0140-46A1-9DAD-0FA213626C7B}" type="pres">
      <dgm:prSet presAssocID="{328F7E1B-14F3-4538-9880-92D6BF1CAEB2}" presName="text3" presStyleLbl="fgAcc3" presStyleIdx="0" presStyleCnt="12">
        <dgm:presLayoutVars>
          <dgm:chPref val="3"/>
        </dgm:presLayoutVars>
      </dgm:prSet>
      <dgm:spPr/>
    </dgm:pt>
    <dgm:pt modelId="{9D985B83-D4CB-4A97-A629-A96F5F343982}" type="pres">
      <dgm:prSet presAssocID="{328F7E1B-14F3-4538-9880-92D6BF1CAEB2}" presName="hierChild4" presStyleCnt="0"/>
      <dgm:spPr/>
    </dgm:pt>
    <dgm:pt modelId="{4033AFF2-077C-42EE-88A3-622036268860}" type="pres">
      <dgm:prSet presAssocID="{D3B22953-0215-438B-B3E8-C75A8517FD45}" presName="Name17" presStyleLbl="parChTrans1D3" presStyleIdx="1" presStyleCnt="12"/>
      <dgm:spPr/>
    </dgm:pt>
    <dgm:pt modelId="{FC2C10F3-DCFF-492E-85AF-6AA01DC34898}" type="pres">
      <dgm:prSet presAssocID="{4E1DC69D-E958-4097-9A77-43DBEFCF9010}" presName="hierRoot3" presStyleCnt="0"/>
      <dgm:spPr/>
    </dgm:pt>
    <dgm:pt modelId="{DDB9C62A-7C46-40C2-8E82-B5C47AD005F6}" type="pres">
      <dgm:prSet presAssocID="{4E1DC69D-E958-4097-9A77-43DBEFCF9010}" presName="composite3" presStyleCnt="0"/>
      <dgm:spPr/>
    </dgm:pt>
    <dgm:pt modelId="{EC50F54C-5B68-4435-8D5C-8366091DCC12}" type="pres">
      <dgm:prSet presAssocID="{4E1DC69D-E958-4097-9A77-43DBEFCF9010}" presName="background3" presStyleLbl="asst1" presStyleIdx="2" presStyleCnt="3"/>
      <dgm:spPr/>
    </dgm:pt>
    <dgm:pt modelId="{E137927C-B9BA-4C25-A24B-9E82F7BCC807}" type="pres">
      <dgm:prSet presAssocID="{4E1DC69D-E958-4097-9A77-43DBEFCF9010}" presName="text3" presStyleLbl="fgAcc3" presStyleIdx="1" presStyleCnt="12">
        <dgm:presLayoutVars>
          <dgm:chPref val="3"/>
        </dgm:presLayoutVars>
      </dgm:prSet>
      <dgm:spPr/>
    </dgm:pt>
    <dgm:pt modelId="{B100C76A-E57A-4CBD-B938-4FE2B0DC25B7}" type="pres">
      <dgm:prSet presAssocID="{4E1DC69D-E958-4097-9A77-43DBEFCF9010}" presName="hierChild4" presStyleCnt="0"/>
      <dgm:spPr/>
    </dgm:pt>
    <dgm:pt modelId="{80B59783-DBB1-418C-BA74-0735ED1B3DF6}" type="pres">
      <dgm:prSet presAssocID="{4F1A72EF-0B8E-4F34-BFE2-2AC9FE153B47}" presName="Name10" presStyleLbl="parChTrans1D2" presStyleIdx="1" presStyleCnt="4"/>
      <dgm:spPr/>
    </dgm:pt>
    <dgm:pt modelId="{30C1EF88-28E8-4AA4-B9C6-E2CFD56F6B19}" type="pres">
      <dgm:prSet presAssocID="{F7316331-4AA7-4798-9B78-F5CC017E1902}" presName="hierRoot2" presStyleCnt="0"/>
      <dgm:spPr/>
    </dgm:pt>
    <dgm:pt modelId="{18D6709E-0534-46AF-9F6C-1C7B7F74B660}" type="pres">
      <dgm:prSet presAssocID="{F7316331-4AA7-4798-9B78-F5CC017E1902}" presName="composite2" presStyleCnt="0"/>
      <dgm:spPr/>
    </dgm:pt>
    <dgm:pt modelId="{0D6CE3AA-DD82-41CB-BFFF-5505A90C1005}" type="pres">
      <dgm:prSet presAssocID="{F7316331-4AA7-4798-9B78-F5CC017E1902}" presName="background2" presStyleLbl="node2" presStyleIdx="0" presStyleCnt="3"/>
      <dgm:spPr/>
    </dgm:pt>
    <dgm:pt modelId="{98A9083C-EE15-4AAA-81BB-1BED3626F864}" type="pres">
      <dgm:prSet presAssocID="{F7316331-4AA7-4798-9B78-F5CC017E1902}" presName="text2" presStyleLbl="fgAcc2" presStyleIdx="1" presStyleCnt="4">
        <dgm:presLayoutVars>
          <dgm:chPref val="3"/>
        </dgm:presLayoutVars>
      </dgm:prSet>
      <dgm:spPr/>
    </dgm:pt>
    <dgm:pt modelId="{A64D0CF9-C9BE-4C86-97F7-AA8EB424CEF1}" type="pres">
      <dgm:prSet presAssocID="{F7316331-4AA7-4798-9B78-F5CC017E1902}" presName="hierChild3" presStyleCnt="0"/>
      <dgm:spPr/>
    </dgm:pt>
    <dgm:pt modelId="{3DB50255-D16F-4F31-A537-D2EB37765318}" type="pres">
      <dgm:prSet presAssocID="{2BC03374-F622-4308-B27A-365120919A7D}" presName="Name17" presStyleLbl="parChTrans1D3" presStyleIdx="2" presStyleCnt="12"/>
      <dgm:spPr/>
    </dgm:pt>
    <dgm:pt modelId="{020A8A52-FB30-4909-A75C-D6CB3A7F626E}" type="pres">
      <dgm:prSet presAssocID="{694A3918-9834-4872-B369-7F4349DF2B33}" presName="hierRoot3" presStyleCnt="0"/>
      <dgm:spPr/>
    </dgm:pt>
    <dgm:pt modelId="{AE1AB5DA-52CF-4319-A5D1-5A26935AA5E3}" type="pres">
      <dgm:prSet presAssocID="{694A3918-9834-4872-B369-7F4349DF2B33}" presName="composite3" presStyleCnt="0"/>
      <dgm:spPr/>
    </dgm:pt>
    <dgm:pt modelId="{EBADFFF7-6F9E-4D2A-BCF6-0EFAD9FEB954}" type="pres">
      <dgm:prSet presAssocID="{694A3918-9834-4872-B369-7F4349DF2B33}" presName="background3" presStyleLbl="node3" presStyleIdx="0" presStyleCnt="10"/>
      <dgm:spPr/>
    </dgm:pt>
    <dgm:pt modelId="{2938529C-8341-4898-9136-770B8CD54315}" type="pres">
      <dgm:prSet presAssocID="{694A3918-9834-4872-B369-7F4349DF2B33}" presName="text3" presStyleLbl="fgAcc3" presStyleIdx="2" presStyleCnt="12">
        <dgm:presLayoutVars>
          <dgm:chPref val="3"/>
        </dgm:presLayoutVars>
      </dgm:prSet>
      <dgm:spPr/>
    </dgm:pt>
    <dgm:pt modelId="{2145914A-DC92-4F19-B1E1-2FE78DA3ABF5}" type="pres">
      <dgm:prSet presAssocID="{694A3918-9834-4872-B369-7F4349DF2B33}" presName="hierChild4" presStyleCnt="0"/>
      <dgm:spPr/>
    </dgm:pt>
    <dgm:pt modelId="{72BC3CB9-76D6-437C-9CA8-A535D07823E4}" type="pres">
      <dgm:prSet presAssocID="{50F053D2-37D6-49E5-A5B7-1E023C27B40C}" presName="Name17" presStyleLbl="parChTrans1D3" presStyleIdx="3" presStyleCnt="12"/>
      <dgm:spPr/>
    </dgm:pt>
    <dgm:pt modelId="{9946F505-B292-4759-BA9F-A4CF308178BE}" type="pres">
      <dgm:prSet presAssocID="{D52D6A32-1B37-4748-BD66-D3E977F5DD23}" presName="hierRoot3" presStyleCnt="0"/>
      <dgm:spPr/>
    </dgm:pt>
    <dgm:pt modelId="{8532CC59-BB77-4815-A6A9-4D1C251612C5}" type="pres">
      <dgm:prSet presAssocID="{D52D6A32-1B37-4748-BD66-D3E977F5DD23}" presName="composite3" presStyleCnt="0"/>
      <dgm:spPr/>
    </dgm:pt>
    <dgm:pt modelId="{E995B4A5-9B64-4703-97B1-D85D872DAE3D}" type="pres">
      <dgm:prSet presAssocID="{D52D6A32-1B37-4748-BD66-D3E977F5DD23}" presName="background3" presStyleLbl="node3" presStyleIdx="1" presStyleCnt="10"/>
      <dgm:spPr/>
    </dgm:pt>
    <dgm:pt modelId="{16FB0102-93F6-4CAA-B73F-E4FDE1A3CDA0}" type="pres">
      <dgm:prSet presAssocID="{D52D6A32-1B37-4748-BD66-D3E977F5DD23}" presName="text3" presStyleLbl="fgAcc3" presStyleIdx="3" presStyleCnt="12">
        <dgm:presLayoutVars>
          <dgm:chPref val="3"/>
        </dgm:presLayoutVars>
      </dgm:prSet>
      <dgm:spPr/>
    </dgm:pt>
    <dgm:pt modelId="{F5B4C7C8-4298-400B-90FF-7B97CDAF8AE8}" type="pres">
      <dgm:prSet presAssocID="{D52D6A32-1B37-4748-BD66-D3E977F5DD23}" presName="hierChild4" presStyleCnt="0"/>
      <dgm:spPr/>
    </dgm:pt>
    <dgm:pt modelId="{CF474178-279A-46E4-9011-70F67DD29425}" type="pres">
      <dgm:prSet presAssocID="{9DD01AE0-8ECC-4F69-8EFB-5B5CE96BFF37}" presName="Name17" presStyleLbl="parChTrans1D3" presStyleIdx="4" presStyleCnt="12"/>
      <dgm:spPr/>
    </dgm:pt>
    <dgm:pt modelId="{89ECC9ED-CA9C-440F-9281-BC42D24F1C25}" type="pres">
      <dgm:prSet presAssocID="{097276FB-5013-4AE8-B1C4-97E310B304ED}" presName="hierRoot3" presStyleCnt="0"/>
      <dgm:spPr/>
    </dgm:pt>
    <dgm:pt modelId="{A9E237EC-5D82-4219-B556-0F98701E8B08}" type="pres">
      <dgm:prSet presAssocID="{097276FB-5013-4AE8-B1C4-97E310B304ED}" presName="composite3" presStyleCnt="0"/>
      <dgm:spPr/>
    </dgm:pt>
    <dgm:pt modelId="{A58BBAD3-D0EC-4F39-9D9B-42CC22669550}" type="pres">
      <dgm:prSet presAssocID="{097276FB-5013-4AE8-B1C4-97E310B304ED}" presName="background3" presStyleLbl="node3" presStyleIdx="2" presStyleCnt="10"/>
      <dgm:spPr/>
    </dgm:pt>
    <dgm:pt modelId="{4F6403AC-C01D-4F5E-BC79-E166F793C125}" type="pres">
      <dgm:prSet presAssocID="{097276FB-5013-4AE8-B1C4-97E310B304ED}" presName="text3" presStyleLbl="fgAcc3" presStyleIdx="4" presStyleCnt="12">
        <dgm:presLayoutVars>
          <dgm:chPref val="3"/>
        </dgm:presLayoutVars>
      </dgm:prSet>
      <dgm:spPr/>
    </dgm:pt>
    <dgm:pt modelId="{2550B55A-5774-49B8-936B-9B1F776DF9A1}" type="pres">
      <dgm:prSet presAssocID="{097276FB-5013-4AE8-B1C4-97E310B304ED}" presName="hierChild4" presStyleCnt="0"/>
      <dgm:spPr/>
    </dgm:pt>
    <dgm:pt modelId="{CB302FDB-EBD4-4A9D-B281-D5DA55F29952}" type="pres">
      <dgm:prSet presAssocID="{FA380CDF-016A-463A-B0CB-F05444136163}" presName="Name10" presStyleLbl="parChTrans1D2" presStyleIdx="2" presStyleCnt="4"/>
      <dgm:spPr/>
    </dgm:pt>
    <dgm:pt modelId="{C38D4AFA-FE61-4CF2-B80D-304DE830171E}" type="pres">
      <dgm:prSet presAssocID="{69E4795F-6B61-439B-A30F-A692C2832E92}" presName="hierRoot2" presStyleCnt="0"/>
      <dgm:spPr/>
    </dgm:pt>
    <dgm:pt modelId="{C4714D60-D7BE-4AEE-BF03-C12C7289B1A5}" type="pres">
      <dgm:prSet presAssocID="{69E4795F-6B61-439B-A30F-A692C2832E92}" presName="composite2" presStyleCnt="0"/>
      <dgm:spPr/>
    </dgm:pt>
    <dgm:pt modelId="{683C94E1-4F6D-45BB-A464-DABA28C674A8}" type="pres">
      <dgm:prSet presAssocID="{69E4795F-6B61-439B-A30F-A692C2832E92}" presName="background2" presStyleLbl="node2" presStyleIdx="1" presStyleCnt="3"/>
      <dgm:spPr/>
    </dgm:pt>
    <dgm:pt modelId="{86031C23-3644-47F3-879B-2E7134A56CFD}" type="pres">
      <dgm:prSet presAssocID="{69E4795F-6B61-439B-A30F-A692C2832E92}" presName="text2" presStyleLbl="fgAcc2" presStyleIdx="2" presStyleCnt="4">
        <dgm:presLayoutVars>
          <dgm:chPref val="3"/>
        </dgm:presLayoutVars>
      </dgm:prSet>
      <dgm:spPr/>
    </dgm:pt>
    <dgm:pt modelId="{564F3432-EFF8-480C-BFE8-BC21E02EDE92}" type="pres">
      <dgm:prSet presAssocID="{69E4795F-6B61-439B-A30F-A692C2832E92}" presName="hierChild3" presStyleCnt="0"/>
      <dgm:spPr/>
    </dgm:pt>
    <dgm:pt modelId="{394C46FD-9974-458C-9C88-2A8445554F05}" type="pres">
      <dgm:prSet presAssocID="{08CCA81C-AA9D-4F7C-9D3F-D470B8A5E18F}" presName="Name17" presStyleLbl="parChTrans1D3" presStyleIdx="5" presStyleCnt="12"/>
      <dgm:spPr/>
    </dgm:pt>
    <dgm:pt modelId="{9F16D0F0-3265-4D3C-B641-102EE9B9E83E}" type="pres">
      <dgm:prSet presAssocID="{6EFC48F3-3AC7-4DBD-AE78-A408D8792B51}" presName="hierRoot3" presStyleCnt="0"/>
      <dgm:spPr/>
    </dgm:pt>
    <dgm:pt modelId="{6E3FD577-C962-4C8A-B49F-B7F9D597625B}" type="pres">
      <dgm:prSet presAssocID="{6EFC48F3-3AC7-4DBD-AE78-A408D8792B51}" presName="composite3" presStyleCnt="0"/>
      <dgm:spPr/>
    </dgm:pt>
    <dgm:pt modelId="{B785727B-F806-43AE-ADDA-1B06175ACF52}" type="pres">
      <dgm:prSet presAssocID="{6EFC48F3-3AC7-4DBD-AE78-A408D8792B51}" presName="background3" presStyleLbl="node3" presStyleIdx="3" presStyleCnt="10"/>
      <dgm:spPr/>
    </dgm:pt>
    <dgm:pt modelId="{D3FCA35D-A8A9-4E3E-8E5B-44F4B36C41E4}" type="pres">
      <dgm:prSet presAssocID="{6EFC48F3-3AC7-4DBD-AE78-A408D8792B51}" presName="text3" presStyleLbl="fgAcc3" presStyleIdx="5" presStyleCnt="12">
        <dgm:presLayoutVars>
          <dgm:chPref val="3"/>
        </dgm:presLayoutVars>
      </dgm:prSet>
      <dgm:spPr/>
    </dgm:pt>
    <dgm:pt modelId="{488161CD-D65F-4CCF-B2FD-064BD78247A5}" type="pres">
      <dgm:prSet presAssocID="{6EFC48F3-3AC7-4DBD-AE78-A408D8792B51}" presName="hierChild4" presStyleCnt="0"/>
      <dgm:spPr/>
    </dgm:pt>
    <dgm:pt modelId="{E6D12ED8-E20B-4890-BCBE-156B413F21F1}" type="pres">
      <dgm:prSet presAssocID="{6DA543D0-CFF3-4B32-BA2D-B89E1D21BD2A}" presName="Name17" presStyleLbl="parChTrans1D3" presStyleIdx="6" presStyleCnt="12"/>
      <dgm:spPr/>
    </dgm:pt>
    <dgm:pt modelId="{75D4FE5D-633B-4DB9-B6AE-7D555B4AEB80}" type="pres">
      <dgm:prSet presAssocID="{5F1F5F7C-421C-4088-B413-5F7BFC612697}" presName="hierRoot3" presStyleCnt="0"/>
      <dgm:spPr/>
    </dgm:pt>
    <dgm:pt modelId="{1CFEB8AC-E7AB-4511-94B8-8A02B211339B}" type="pres">
      <dgm:prSet presAssocID="{5F1F5F7C-421C-4088-B413-5F7BFC612697}" presName="composite3" presStyleCnt="0"/>
      <dgm:spPr/>
    </dgm:pt>
    <dgm:pt modelId="{AFF106B4-819C-4152-8AB0-5AF708B8B00B}" type="pres">
      <dgm:prSet presAssocID="{5F1F5F7C-421C-4088-B413-5F7BFC612697}" presName="background3" presStyleLbl="node3" presStyleIdx="4" presStyleCnt="10"/>
      <dgm:spPr/>
    </dgm:pt>
    <dgm:pt modelId="{21110CDA-B19E-4CE8-A9CE-A292166A2CE0}" type="pres">
      <dgm:prSet presAssocID="{5F1F5F7C-421C-4088-B413-5F7BFC612697}" presName="text3" presStyleLbl="fgAcc3" presStyleIdx="6" presStyleCnt="12">
        <dgm:presLayoutVars>
          <dgm:chPref val="3"/>
        </dgm:presLayoutVars>
      </dgm:prSet>
      <dgm:spPr/>
    </dgm:pt>
    <dgm:pt modelId="{2184A9E5-7F52-4A3E-9AD0-45AC1AB31275}" type="pres">
      <dgm:prSet presAssocID="{5F1F5F7C-421C-4088-B413-5F7BFC612697}" presName="hierChild4" presStyleCnt="0"/>
      <dgm:spPr/>
    </dgm:pt>
    <dgm:pt modelId="{CDDB72EE-5258-4187-9A6B-99EE8CFF77AB}" type="pres">
      <dgm:prSet presAssocID="{C9614416-2283-49B2-A4A7-785608236E57}" presName="Name10" presStyleLbl="parChTrans1D2" presStyleIdx="3" presStyleCnt="4"/>
      <dgm:spPr/>
    </dgm:pt>
    <dgm:pt modelId="{11C20A45-3169-4A04-99D0-6BAA4C581FF4}" type="pres">
      <dgm:prSet presAssocID="{57E7E4A6-0D2F-46EB-BEA5-4CFACD311AF4}" presName="hierRoot2" presStyleCnt="0"/>
      <dgm:spPr/>
    </dgm:pt>
    <dgm:pt modelId="{90A28999-D620-417B-B1A3-11440B6D13E1}" type="pres">
      <dgm:prSet presAssocID="{57E7E4A6-0D2F-46EB-BEA5-4CFACD311AF4}" presName="composite2" presStyleCnt="0"/>
      <dgm:spPr/>
    </dgm:pt>
    <dgm:pt modelId="{AF1F6CB4-16AF-479B-9321-1292BBE6C935}" type="pres">
      <dgm:prSet presAssocID="{57E7E4A6-0D2F-46EB-BEA5-4CFACD311AF4}" presName="background2" presStyleLbl="node2" presStyleIdx="2" presStyleCnt="3"/>
      <dgm:spPr/>
    </dgm:pt>
    <dgm:pt modelId="{19B804E6-A84F-4BAC-8236-ACE5B644F412}" type="pres">
      <dgm:prSet presAssocID="{57E7E4A6-0D2F-46EB-BEA5-4CFACD311AF4}" presName="text2" presStyleLbl="fgAcc2" presStyleIdx="3" presStyleCnt="4">
        <dgm:presLayoutVars>
          <dgm:chPref val="3"/>
        </dgm:presLayoutVars>
      </dgm:prSet>
      <dgm:spPr/>
    </dgm:pt>
    <dgm:pt modelId="{8FD481CA-9B6F-43BA-BF04-18B312D9373B}" type="pres">
      <dgm:prSet presAssocID="{57E7E4A6-0D2F-46EB-BEA5-4CFACD311AF4}" presName="hierChild3" presStyleCnt="0"/>
      <dgm:spPr/>
    </dgm:pt>
    <dgm:pt modelId="{F226CE59-E87A-4A2B-93A8-DD84D5AE7443}" type="pres">
      <dgm:prSet presAssocID="{3631F934-4FA6-490C-932C-7D5AB985E650}" presName="Name17" presStyleLbl="parChTrans1D3" presStyleIdx="7" presStyleCnt="12"/>
      <dgm:spPr/>
    </dgm:pt>
    <dgm:pt modelId="{19639C09-9098-48D7-8038-F1856CAAEF4C}" type="pres">
      <dgm:prSet presAssocID="{772EB2A6-876F-460F-8606-7E71163214EC}" presName="hierRoot3" presStyleCnt="0"/>
      <dgm:spPr/>
    </dgm:pt>
    <dgm:pt modelId="{D5F42C07-7925-4D49-ACC7-5049FA2269FC}" type="pres">
      <dgm:prSet presAssocID="{772EB2A6-876F-460F-8606-7E71163214EC}" presName="composite3" presStyleCnt="0"/>
      <dgm:spPr/>
    </dgm:pt>
    <dgm:pt modelId="{CD3246C3-FA5C-4F62-A313-8C3D6AF9D4D5}" type="pres">
      <dgm:prSet presAssocID="{772EB2A6-876F-460F-8606-7E71163214EC}" presName="background3" presStyleLbl="node3" presStyleIdx="5" presStyleCnt="10"/>
      <dgm:spPr/>
    </dgm:pt>
    <dgm:pt modelId="{5AFB3FB5-8883-4C45-B1B1-07D4E5CC2E83}" type="pres">
      <dgm:prSet presAssocID="{772EB2A6-876F-460F-8606-7E71163214EC}" presName="text3" presStyleLbl="fgAcc3" presStyleIdx="7" presStyleCnt="12">
        <dgm:presLayoutVars>
          <dgm:chPref val="3"/>
        </dgm:presLayoutVars>
      </dgm:prSet>
      <dgm:spPr/>
    </dgm:pt>
    <dgm:pt modelId="{5C65491F-6614-4B3A-AD95-5F616EAF2EA3}" type="pres">
      <dgm:prSet presAssocID="{772EB2A6-876F-460F-8606-7E71163214EC}" presName="hierChild4" presStyleCnt="0"/>
      <dgm:spPr/>
    </dgm:pt>
    <dgm:pt modelId="{03B64B4D-B4F7-406B-952F-16A8B86D8EDB}" type="pres">
      <dgm:prSet presAssocID="{0A537FC2-0547-4655-A9C4-7B2A3D5A1F36}" presName="Name17" presStyleLbl="parChTrans1D3" presStyleIdx="8" presStyleCnt="12"/>
      <dgm:spPr/>
    </dgm:pt>
    <dgm:pt modelId="{85616A2B-8593-462C-8083-B78C2A2B8E16}" type="pres">
      <dgm:prSet presAssocID="{CAB72A67-226F-4D9D-9DEC-AAB4C2D4B6FF}" presName="hierRoot3" presStyleCnt="0"/>
      <dgm:spPr/>
    </dgm:pt>
    <dgm:pt modelId="{D228578D-C2B0-475E-B406-5DAF8BF19560}" type="pres">
      <dgm:prSet presAssocID="{CAB72A67-226F-4D9D-9DEC-AAB4C2D4B6FF}" presName="composite3" presStyleCnt="0"/>
      <dgm:spPr/>
    </dgm:pt>
    <dgm:pt modelId="{03B5ACBC-3B74-4F35-A5CD-F5726AF5789C}" type="pres">
      <dgm:prSet presAssocID="{CAB72A67-226F-4D9D-9DEC-AAB4C2D4B6FF}" presName="background3" presStyleLbl="node3" presStyleIdx="6" presStyleCnt="10"/>
      <dgm:spPr/>
    </dgm:pt>
    <dgm:pt modelId="{840DE7CC-F8C9-42DF-870F-6A95D014E91A}" type="pres">
      <dgm:prSet presAssocID="{CAB72A67-226F-4D9D-9DEC-AAB4C2D4B6FF}" presName="text3" presStyleLbl="fgAcc3" presStyleIdx="8" presStyleCnt="12">
        <dgm:presLayoutVars>
          <dgm:chPref val="3"/>
        </dgm:presLayoutVars>
      </dgm:prSet>
      <dgm:spPr/>
    </dgm:pt>
    <dgm:pt modelId="{070B5F22-D4E9-4426-874F-3C67203B70D9}" type="pres">
      <dgm:prSet presAssocID="{CAB72A67-226F-4D9D-9DEC-AAB4C2D4B6FF}" presName="hierChild4" presStyleCnt="0"/>
      <dgm:spPr/>
    </dgm:pt>
    <dgm:pt modelId="{CD376D36-3523-45B3-BCAB-B506C996B0DC}" type="pres">
      <dgm:prSet presAssocID="{1762722F-EBDF-4037-BAAC-246EE4A935BD}" presName="Name17" presStyleLbl="parChTrans1D3" presStyleIdx="9" presStyleCnt="12"/>
      <dgm:spPr/>
    </dgm:pt>
    <dgm:pt modelId="{8149F4E4-732E-4B90-A1D4-07815DE05AD0}" type="pres">
      <dgm:prSet presAssocID="{DE73CA95-2935-4747-90FF-A02AABEA58C9}" presName="hierRoot3" presStyleCnt="0"/>
      <dgm:spPr/>
    </dgm:pt>
    <dgm:pt modelId="{92FB0220-581F-4D23-81F2-AE3FF297C30B}" type="pres">
      <dgm:prSet presAssocID="{DE73CA95-2935-4747-90FF-A02AABEA58C9}" presName="composite3" presStyleCnt="0"/>
      <dgm:spPr/>
    </dgm:pt>
    <dgm:pt modelId="{78C34F1A-F97C-4D42-8E6A-C3C2249102AF}" type="pres">
      <dgm:prSet presAssocID="{DE73CA95-2935-4747-90FF-A02AABEA58C9}" presName="background3" presStyleLbl="node3" presStyleIdx="7" presStyleCnt="10"/>
      <dgm:spPr/>
    </dgm:pt>
    <dgm:pt modelId="{80412E23-82E2-4B9E-B220-4CB326088F36}" type="pres">
      <dgm:prSet presAssocID="{DE73CA95-2935-4747-90FF-A02AABEA58C9}" presName="text3" presStyleLbl="fgAcc3" presStyleIdx="9" presStyleCnt="12">
        <dgm:presLayoutVars>
          <dgm:chPref val="3"/>
        </dgm:presLayoutVars>
      </dgm:prSet>
      <dgm:spPr/>
    </dgm:pt>
    <dgm:pt modelId="{50D59B3B-91DF-48BA-8B8A-5E590BABB81E}" type="pres">
      <dgm:prSet presAssocID="{DE73CA95-2935-4747-90FF-A02AABEA58C9}" presName="hierChild4" presStyleCnt="0"/>
      <dgm:spPr/>
    </dgm:pt>
    <dgm:pt modelId="{1CCBE88A-5DE2-4854-A736-2A06CE0D5200}" type="pres">
      <dgm:prSet presAssocID="{EFA4405D-E5A9-4144-9F25-EA6F4329E88B}" presName="Name17" presStyleLbl="parChTrans1D3" presStyleIdx="10" presStyleCnt="12"/>
      <dgm:spPr/>
    </dgm:pt>
    <dgm:pt modelId="{827AB938-95ED-4ACA-9E6E-53649E958497}" type="pres">
      <dgm:prSet presAssocID="{B0FC274B-5F29-417D-9281-19D2F0A71D11}" presName="hierRoot3" presStyleCnt="0"/>
      <dgm:spPr/>
    </dgm:pt>
    <dgm:pt modelId="{DDE3A156-BF72-4E8E-B00F-0D62920B2A2B}" type="pres">
      <dgm:prSet presAssocID="{B0FC274B-5F29-417D-9281-19D2F0A71D11}" presName="composite3" presStyleCnt="0"/>
      <dgm:spPr/>
    </dgm:pt>
    <dgm:pt modelId="{6F90A93D-0C8C-44D0-B863-5E4AA088B906}" type="pres">
      <dgm:prSet presAssocID="{B0FC274B-5F29-417D-9281-19D2F0A71D11}" presName="background3" presStyleLbl="node3" presStyleIdx="8" presStyleCnt="10"/>
      <dgm:spPr/>
    </dgm:pt>
    <dgm:pt modelId="{5271D852-DE55-4C73-B623-44AD31F6E802}" type="pres">
      <dgm:prSet presAssocID="{B0FC274B-5F29-417D-9281-19D2F0A71D11}" presName="text3" presStyleLbl="fgAcc3" presStyleIdx="10" presStyleCnt="12">
        <dgm:presLayoutVars>
          <dgm:chPref val="3"/>
        </dgm:presLayoutVars>
      </dgm:prSet>
      <dgm:spPr/>
    </dgm:pt>
    <dgm:pt modelId="{31602CE4-E972-49D2-8CF3-94A9C9271796}" type="pres">
      <dgm:prSet presAssocID="{B0FC274B-5F29-417D-9281-19D2F0A71D11}" presName="hierChild4" presStyleCnt="0"/>
      <dgm:spPr/>
    </dgm:pt>
    <dgm:pt modelId="{1C72B7ED-F70C-44A0-A3E9-5271B7BAD739}" type="pres">
      <dgm:prSet presAssocID="{F38D1D6E-E2F7-4F49-974D-F82CD4920F54}" presName="Name17" presStyleLbl="parChTrans1D3" presStyleIdx="11" presStyleCnt="12"/>
      <dgm:spPr/>
    </dgm:pt>
    <dgm:pt modelId="{AD430E05-3C18-4729-8E41-0D5CA319C76D}" type="pres">
      <dgm:prSet presAssocID="{29ED92B6-5FB3-476D-9990-6018A059E695}" presName="hierRoot3" presStyleCnt="0"/>
      <dgm:spPr/>
    </dgm:pt>
    <dgm:pt modelId="{A0300023-8B5D-433C-8138-091C688C06D0}" type="pres">
      <dgm:prSet presAssocID="{29ED92B6-5FB3-476D-9990-6018A059E695}" presName="composite3" presStyleCnt="0"/>
      <dgm:spPr/>
    </dgm:pt>
    <dgm:pt modelId="{0BF3A2D3-1E96-4399-A55A-10E8F59CE221}" type="pres">
      <dgm:prSet presAssocID="{29ED92B6-5FB3-476D-9990-6018A059E695}" presName="background3" presStyleLbl="node3" presStyleIdx="9" presStyleCnt="10"/>
      <dgm:spPr/>
    </dgm:pt>
    <dgm:pt modelId="{A6030180-02E4-41B9-8AB9-A7CC4CAC5383}" type="pres">
      <dgm:prSet presAssocID="{29ED92B6-5FB3-476D-9990-6018A059E695}" presName="text3" presStyleLbl="fgAcc3" presStyleIdx="11" presStyleCnt="12">
        <dgm:presLayoutVars>
          <dgm:chPref val="3"/>
        </dgm:presLayoutVars>
      </dgm:prSet>
      <dgm:spPr/>
    </dgm:pt>
    <dgm:pt modelId="{8736E9B1-C47C-4BC6-A416-EFD177518278}" type="pres">
      <dgm:prSet presAssocID="{29ED92B6-5FB3-476D-9990-6018A059E695}" presName="hierChild4" presStyleCnt="0"/>
      <dgm:spPr/>
    </dgm:pt>
  </dgm:ptLst>
  <dgm:cxnLst>
    <dgm:cxn modelId="{9F229C00-A1B4-447A-A107-992EA8DCBD4B}" type="presOf" srcId="{69E4795F-6B61-439B-A30F-A692C2832E92}" destId="{86031C23-3644-47F3-879B-2E7134A56CFD}" srcOrd="0" destOrd="0" presId="urn:microsoft.com/office/officeart/2005/8/layout/hierarchy1"/>
    <dgm:cxn modelId="{B4434D04-5B1C-4325-8F20-5008D3C703F0}" type="presOf" srcId="{D3B22953-0215-438B-B3E8-C75A8517FD45}" destId="{4033AFF2-077C-42EE-88A3-622036268860}" srcOrd="0" destOrd="0" presId="urn:microsoft.com/office/officeart/2005/8/layout/hierarchy1"/>
    <dgm:cxn modelId="{7C25F004-F90F-411E-ADE9-2DFE56ECBBCD}" srcId="{BF741AC9-8F67-4040-968B-89E77CBDD2F2}" destId="{DCA88B18-2A50-4978-96BE-84B329B6D375}" srcOrd="0" destOrd="0" parTransId="{5DBA9DF3-0CAD-47AD-B782-95F8BCD58FE4}" sibTransId="{8E147941-6277-4100-8C1D-199C04AF473E}"/>
    <dgm:cxn modelId="{2FE86619-B3F1-40AF-92BB-6DF4FBDBAA71}" type="presOf" srcId="{3631F934-4FA6-490C-932C-7D5AB985E650}" destId="{F226CE59-E87A-4A2B-93A8-DD84D5AE7443}" srcOrd="0" destOrd="0" presId="urn:microsoft.com/office/officeart/2005/8/layout/hierarchy1"/>
    <dgm:cxn modelId="{7C4F7021-CC0B-4D91-9A96-FD5B9C15615F}" type="presOf" srcId="{DCA88B18-2A50-4978-96BE-84B329B6D375}" destId="{6F58F7EF-A7D4-42AC-88E9-39798A66653A}" srcOrd="0" destOrd="0" presId="urn:microsoft.com/office/officeart/2005/8/layout/hierarchy1"/>
    <dgm:cxn modelId="{43CDF828-BAC0-45AE-8382-10D67A204F15}" type="presOf" srcId="{F7316331-4AA7-4798-9B78-F5CC017E1902}" destId="{98A9083C-EE15-4AAA-81BB-1BED3626F864}" srcOrd="0" destOrd="0" presId="urn:microsoft.com/office/officeart/2005/8/layout/hierarchy1"/>
    <dgm:cxn modelId="{BE207F2A-5048-45F6-A6A1-E4191E5045C4}" type="presOf" srcId="{CAB72A67-226F-4D9D-9DEC-AAB4C2D4B6FF}" destId="{840DE7CC-F8C9-42DF-870F-6A95D014E91A}" srcOrd="0" destOrd="0" presId="urn:microsoft.com/office/officeart/2005/8/layout/hierarchy1"/>
    <dgm:cxn modelId="{F606C03D-AA91-4725-8378-C9BDA90B2F40}" type="presOf" srcId="{2BC03374-F622-4308-B27A-365120919A7D}" destId="{3DB50255-D16F-4F31-A537-D2EB37765318}" srcOrd="0" destOrd="0" presId="urn:microsoft.com/office/officeart/2005/8/layout/hierarchy1"/>
    <dgm:cxn modelId="{DF270264-C415-45D9-A6BD-7DDA11D0E80B}" type="presOf" srcId="{50F053D2-37D6-49E5-A5B7-1E023C27B40C}" destId="{72BC3CB9-76D6-437C-9CA8-A535D07823E4}" srcOrd="0" destOrd="0" presId="urn:microsoft.com/office/officeart/2005/8/layout/hierarchy1"/>
    <dgm:cxn modelId="{26B7F066-84F8-490A-A85C-AFC60A98C3F2}" type="presOf" srcId="{C5DC320E-8B5B-4179-9E27-10CFE18550DF}" destId="{5B7BA1F6-8C28-4399-BECC-42306CFB3869}" srcOrd="0" destOrd="0" presId="urn:microsoft.com/office/officeart/2005/8/layout/hierarchy1"/>
    <dgm:cxn modelId="{6DE5D847-13A0-44E3-97B9-DE5966220281}" type="presOf" srcId="{0A537FC2-0547-4655-A9C4-7B2A3D5A1F36}" destId="{03B64B4D-B4F7-406B-952F-16A8B86D8EDB}" srcOrd="0" destOrd="0" presId="urn:microsoft.com/office/officeart/2005/8/layout/hierarchy1"/>
    <dgm:cxn modelId="{2B6F1F48-5562-41D2-BB3F-5993F5E4A4E2}" srcId="{BF741AC9-8F67-4040-968B-89E77CBDD2F2}" destId="{57E7E4A6-0D2F-46EB-BEA5-4CFACD311AF4}" srcOrd="3" destOrd="0" parTransId="{C9614416-2283-49B2-A4A7-785608236E57}" sibTransId="{B1ABA0F8-7449-4FDD-8A48-043089179F37}"/>
    <dgm:cxn modelId="{4108BF48-6C04-4BD9-BCC2-DD5677AE2F4D}" type="presOf" srcId="{328F7E1B-14F3-4538-9880-92D6BF1CAEB2}" destId="{7AAB07B6-0140-46A1-9DAD-0FA213626C7B}" srcOrd="0" destOrd="0" presId="urn:microsoft.com/office/officeart/2005/8/layout/hierarchy1"/>
    <dgm:cxn modelId="{41CBA26C-12BF-4207-8682-CC000931AFD3}" type="presOf" srcId="{6EFC48F3-3AC7-4DBD-AE78-A408D8792B51}" destId="{D3FCA35D-A8A9-4E3E-8E5B-44F4B36C41E4}" srcOrd="0" destOrd="0" presId="urn:microsoft.com/office/officeart/2005/8/layout/hierarchy1"/>
    <dgm:cxn modelId="{B903D24D-5EFD-48E5-9A02-F5DE727DB680}" type="presOf" srcId="{609E947F-B501-4091-94BE-449F2E809781}" destId="{7B097238-C9F6-42A0-A15C-21BA5028F117}" srcOrd="0" destOrd="0" presId="urn:microsoft.com/office/officeart/2005/8/layout/hierarchy1"/>
    <dgm:cxn modelId="{A3873272-27E3-4DCE-BBCD-8306A5ED1C7B}" srcId="{F7316331-4AA7-4798-9B78-F5CC017E1902}" destId="{694A3918-9834-4872-B369-7F4349DF2B33}" srcOrd="0" destOrd="0" parTransId="{2BC03374-F622-4308-B27A-365120919A7D}" sibTransId="{448BE3D3-650D-4A99-9A7D-7C5270B1A630}"/>
    <dgm:cxn modelId="{BDBCF054-088C-4DDB-9E6F-B0078C3E9D0D}" type="presOf" srcId="{EFA4405D-E5A9-4144-9F25-EA6F4329E88B}" destId="{1CCBE88A-5DE2-4854-A736-2A06CE0D5200}" srcOrd="0" destOrd="0" presId="urn:microsoft.com/office/officeart/2005/8/layout/hierarchy1"/>
    <dgm:cxn modelId="{35D0AA57-D342-4956-8A9D-13122D411F6A}" type="presOf" srcId="{772EB2A6-876F-460F-8606-7E71163214EC}" destId="{5AFB3FB5-8883-4C45-B1B1-07D4E5CC2E83}" srcOrd="0" destOrd="0" presId="urn:microsoft.com/office/officeart/2005/8/layout/hierarchy1"/>
    <dgm:cxn modelId="{CB2FDB57-5F55-4793-864F-503A8B54CCE4}" type="presOf" srcId="{B0FC274B-5F29-417D-9281-19D2F0A71D11}" destId="{5271D852-DE55-4C73-B623-44AD31F6E802}" srcOrd="0" destOrd="0" presId="urn:microsoft.com/office/officeart/2005/8/layout/hierarchy1"/>
    <dgm:cxn modelId="{CB3F8279-3B30-460F-94AA-F537C835E1AE}" type="presOf" srcId="{4F1A72EF-0B8E-4F34-BFE2-2AC9FE153B47}" destId="{80B59783-DBB1-418C-BA74-0735ED1B3DF6}" srcOrd="0" destOrd="0" presId="urn:microsoft.com/office/officeart/2005/8/layout/hierarchy1"/>
    <dgm:cxn modelId="{EC9AA359-700B-46A8-ACE7-6672F5DEADEB}" type="presOf" srcId="{F38D1D6E-E2F7-4F49-974D-F82CD4920F54}" destId="{1C72B7ED-F70C-44A0-A3E9-5271B7BAD739}" srcOrd="0" destOrd="0" presId="urn:microsoft.com/office/officeart/2005/8/layout/hierarchy1"/>
    <dgm:cxn modelId="{95A5AC5A-37A8-4F79-8DF2-2B3E3BB791AB}" type="presOf" srcId="{C9614416-2283-49B2-A4A7-785608236E57}" destId="{CDDB72EE-5258-4187-9A6B-99EE8CFF77AB}" srcOrd="0" destOrd="0" presId="urn:microsoft.com/office/officeart/2005/8/layout/hierarchy1"/>
    <dgm:cxn modelId="{011D0F7E-E022-442D-8E2B-EF15065113F7}" type="presOf" srcId="{08CCA81C-AA9D-4F7C-9D3F-D470B8A5E18F}" destId="{394C46FD-9974-458C-9C88-2A8445554F05}" srcOrd="0" destOrd="0" presId="urn:microsoft.com/office/officeart/2005/8/layout/hierarchy1"/>
    <dgm:cxn modelId="{8BF8657E-6B9E-40DE-817D-4E4FDD8B3B6A}" srcId="{DCA88B18-2A50-4978-96BE-84B329B6D375}" destId="{328F7E1B-14F3-4538-9880-92D6BF1CAEB2}" srcOrd="0" destOrd="0" parTransId="{C5DC320E-8B5B-4179-9E27-10CFE18550DF}" sibTransId="{B96FB630-006C-4A7B-916A-BD2E074F429A}"/>
    <dgm:cxn modelId="{1C06397F-F315-4DF1-A235-47B99E8F2BE3}" type="presOf" srcId="{D52D6A32-1B37-4748-BD66-D3E977F5DD23}" destId="{16FB0102-93F6-4CAA-B73F-E4FDE1A3CDA0}" srcOrd="0" destOrd="0" presId="urn:microsoft.com/office/officeart/2005/8/layout/hierarchy1"/>
    <dgm:cxn modelId="{D990EA81-7273-4938-9529-272671E7162C}" srcId="{F7316331-4AA7-4798-9B78-F5CC017E1902}" destId="{D52D6A32-1B37-4748-BD66-D3E977F5DD23}" srcOrd="1" destOrd="0" parTransId="{50F053D2-37D6-49E5-A5B7-1E023C27B40C}" sibTransId="{1AC40A13-56CC-4A6C-8AD6-80205C4C167B}"/>
    <dgm:cxn modelId="{5F411F8A-7DE0-493B-828E-3C022BFF00DE}" type="presOf" srcId="{4E1DC69D-E958-4097-9A77-43DBEFCF9010}" destId="{E137927C-B9BA-4C25-A24B-9E82F7BCC807}" srcOrd="0" destOrd="0" presId="urn:microsoft.com/office/officeart/2005/8/layout/hierarchy1"/>
    <dgm:cxn modelId="{36609991-201C-4CDD-BC0E-BE03DDD50DA0}" srcId="{57E7E4A6-0D2F-46EB-BEA5-4CFACD311AF4}" destId="{772EB2A6-876F-460F-8606-7E71163214EC}" srcOrd="0" destOrd="0" parTransId="{3631F934-4FA6-490C-932C-7D5AB985E650}" sibTransId="{19E9A114-CE8F-439A-85A2-BB12077E8E28}"/>
    <dgm:cxn modelId="{19874B93-5378-4FDC-A3B4-1A65EBAC2CD8}" type="presOf" srcId="{694A3918-9834-4872-B369-7F4349DF2B33}" destId="{2938529C-8341-4898-9136-770B8CD54315}" srcOrd="0" destOrd="0" presId="urn:microsoft.com/office/officeart/2005/8/layout/hierarchy1"/>
    <dgm:cxn modelId="{DD5E7396-1683-49B3-9C8F-65499AFAC67B}" type="presOf" srcId="{5DBA9DF3-0CAD-47AD-B782-95F8BCD58FE4}" destId="{B2044647-B7EC-49D7-8A7E-D3DCD48666C0}" srcOrd="0" destOrd="0" presId="urn:microsoft.com/office/officeart/2005/8/layout/hierarchy1"/>
    <dgm:cxn modelId="{33A5CC97-DB48-4A20-B84A-F8ABCFB865F0}" srcId="{57E7E4A6-0D2F-46EB-BEA5-4CFACD311AF4}" destId="{29ED92B6-5FB3-476D-9990-6018A059E695}" srcOrd="4" destOrd="0" parTransId="{F38D1D6E-E2F7-4F49-974D-F82CD4920F54}" sibTransId="{39A9781A-977C-43E6-B0D8-AE895E483B83}"/>
    <dgm:cxn modelId="{ACF6FB99-DD3A-4241-80B3-A671D241AE3D}" type="presOf" srcId="{57E7E4A6-0D2F-46EB-BEA5-4CFACD311AF4}" destId="{19B804E6-A84F-4BAC-8236-ACE5B644F412}" srcOrd="0" destOrd="0" presId="urn:microsoft.com/office/officeart/2005/8/layout/hierarchy1"/>
    <dgm:cxn modelId="{270240A5-D85C-4083-868B-65248F2B45B3}" type="presOf" srcId="{6DA543D0-CFF3-4B32-BA2D-B89E1D21BD2A}" destId="{E6D12ED8-E20B-4890-BCBE-156B413F21F1}" srcOrd="0" destOrd="0" presId="urn:microsoft.com/office/officeart/2005/8/layout/hierarchy1"/>
    <dgm:cxn modelId="{A9D697A9-AD2E-4E1D-A1D0-7C4B6B1EA084}" srcId="{DCA88B18-2A50-4978-96BE-84B329B6D375}" destId="{4E1DC69D-E958-4097-9A77-43DBEFCF9010}" srcOrd="1" destOrd="0" parTransId="{D3B22953-0215-438B-B3E8-C75A8517FD45}" sibTransId="{FDF03947-B9AD-4E69-ABBC-63164A42C026}"/>
    <dgm:cxn modelId="{A05FE1AB-AAB1-46AA-940C-C6FF6ACD64F6}" srcId="{BF741AC9-8F67-4040-968B-89E77CBDD2F2}" destId="{F7316331-4AA7-4798-9B78-F5CC017E1902}" srcOrd="1" destOrd="0" parTransId="{4F1A72EF-0B8E-4F34-BFE2-2AC9FE153B47}" sibTransId="{7DCDD945-A10B-49DE-8664-EE9B680D8FB5}"/>
    <dgm:cxn modelId="{9BDDEABD-EA0A-4A92-8138-A51A56132319}" srcId="{69E4795F-6B61-439B-A30F-A692C2832E92}" destId="{5F1F5F7C-421C-4088-B413-5F7BFC612697}" srcOrd="1" destOrd="0" parTransId="{6DA543D0-CFF3-4B32-BA2D-B89E1D21BD2A}" sibTransId="{D21B14A3-1554-49E3-8DC9-3A5A36A74B44}"/>
    <dgm:cxn modelId="{407597C0-8F8B-4530-9DB6-2092286E315B}" srcId="{BF741AC9-8F67-4040-968B-89E77CBDD2F2}" destId="{69E4795F-6B61-439B-A30F-A692C2832E92}" srcOrd="2" destOrd="0" parTransId="{FA380CDF-016A-463A-B0CB-F05444136163}" sibTransId="{7AAAD690-9C5E-4CF7-B8E2-3AD2A44A4315}"/>
    <dgm:cxn modelId="{F2176ECA-CACF-4164-945D-DDD6B21F31A4}" type="presOf" srcId="{1762722F-EBDF-4037-BAAC-246EE4A935BD}" destId="{CD376D36-3523-45B3-BCAB-B506C996B0DC}" srcOrd="0" destOrd="0" presId="urn:microsoft.com/office/officeart/2005/8/layout/hierarchy1"/>
    <dgm:cxn modelId="{43DE4ECF-A849-4F70-AE38-8942F3C75EAB}" type="presOf" srcId="{9DD01AE0-8ECC-4F69-8EFB-5B5CE96BFF37}" destId="{CF474178-279A-46E4-9011-70F67DD29425}" srcOrd="0" destOrd="0" presId="urn:microsoft.com/office/officeart/2005/8/layout/hierarchy1"/>
    <dgm:cxn modelId="{6D8154D3-494C-4B4E-9F03-9B72C8FB071D}" type="presOf" srcId="{DE73CA95-2935-4747-90FF-A02AABEA58C9}" destId="{80412E23-82E2-4B9E-B220-4CB326088F36}" srcOrd="0" destOrd="0" presId="urn:microsoft.com/office/officeart/2005/8/layout/hierarchy1"/>
    <dgm:cxn modelId="{E0538AD9-9348-4AA8-A3A7-41EF5EFF9625}" type="presOf" srcId="{29ED92B6-5FB3-476D-9990-6018A059E695}" destId="{A6030180-02E4-41B9-8AB9-A7CC4CAC5383}" srcOrd="0" destOrd="0" presId="urn:microsoft.com/office/officeart/2005/8/layout/hierarchy1"/>
    <dgm:cxn modelId="{0CA644DA-F5FD-40BC-945F-C817A2B2FBE7}" srcId="{69E4795F-6B61-439B-A30F-A692C2832E92}" destId="{6EFC48F3-3AC7-4DBD-AE78-A408D8792B51}" srcOrd="0" destOrd="0" parTransId="{08CCA81C-AA9D-4F7C-9D3F-D470B8A5E18F}" sibTransId="{5202FAF4-99B7-4DF1-A31E-FB670F001980}"/>
    <dgm:cxn modelId="{56D830DB-40A7-423A-9A5E-061E09883134}" type="presOf" srcId="{FA380CDF-016A-463A-B0CB-F05444136163}" destId="{CB302FDB-EBD4-4A9D-B281-D5DA55F29952}" srcOrd="0" destOrd="0" presId="urn:microsoft.com/office/officeart/2005/8/layout/hierarchy1"/>
    <dgm:cxn modelId="{6A4E58DB-46B8-42AB-AF38-8DB8C937339F}" srcId="{57E7E4A6-0D2F-46EB-BEA5-4CFACD311AF4}" destId="{CAB72A67-226F-4D9D-9DEC-AAB4C2D4B6FF}" srcOrd="1" destOrd="0" parTransId="{0A537FC2-0547-4655-A9C4-7B2A3D5A1F36}" sibTransId="{163E1BF4-C80B-4491-822F-EEE5F70E93C1}"/>
    <dgm:cxn modelId="{91A89EE9-BF4D-4BB1-AAA1-39FA756D3AF9}" type="presOf" srcId="{097276FB-5013-4AE8-B1C4-97E310B304ED}" destId="{4F6403AC-C01D-4F5E-BC79-E166F793C125}" srcOrd="0" destOrd="0" presId="urn:microsoft.com/office/officeart/2005/8/layout/hierarchy1"/>
    <dgm:cxn modelId="{8B09A3E9-14E3-4937-B59D-47BB49FE91E9}" srcId="{57E7E4A6-0D2F-46EB-BEA5-4CFACD311AF4}" destId="{DE73CA95-2935-4747-90FF-A02AABEA58C9}" srcOrd="2" destOrd="0" parTransId="{1762722F-EBDF-4037-BAAC-246EE4A935BD}" sibTransId="{420D3553-7441-4641-AE85-E5E9241B13EC}"/>
    <dgm:cxn modelId="{0201A9EA-107D-4376-AF12-18041AAB37E8}" srcId="{609E947F-B501-4091-94BE-449F2E809781}" destId="{BF741AC9-8F67-4040-968B-89E77CBDD2F2}" srcOrd="0" destOrd="0" parTransId="{F3E2BDE7-BCB8-408A-AF98-B89D307CCA08}" sibTransId="{DA058C86-C380-4FC0-8F44-25C1FEA03083}"/>
    <dgm:cxn modelId="{BC3D8FEC-9601-4511-A0A5-F9DCC5A09FD9}" type="presOf" srcId="{5F1F5F7C-421C-4088-B413-5F7BFC612697}" destId="{21110CDA-B19E-4CE8-A9CE-A292166A2CE0}" srcOrd="0" destOrd="0" presId="urn:microsoft.com/office/officeart/2005/8/layout/hierarchy1"/>
    <dgm:cxn modelId="{F489EBED-61EC-4E03-98D5-1D9C5DAFA006}" type="presOf" srcId="{BF741AC9-8F67-4040-968B-89E77CBDD2F2}" destId="{8A7CC6AA-31A1-41CE-AA49-3BBC50718BC8}" srcOrd="0" destOrd="0" presId="urn:microsoft.com/office/officeart/2005/8/layout/hierarchy1"/>
    <dgm:cxn modelId="{C0EA60EE-9C61-41E2-9BA1-B9235F6D8FF9}" srcId="{57E7E4A6-0D2F-46EB-BEA5-4CFACD311AF4}" destId="{B0FC274B-5F29-417D-9281-19D2F0A71D11}" srcOrd="3" destOrd="0" parTransId="{EFA4405D-E5A9-4144-9F25-EA6F4329E88B}" sibTransId="{9C3C3BAF-0F8E-4014-902A-CF350415B268}"/>
    <dgm:cxn modelId="{F7D95EF9-1831-4322-B02C-39D822768995}" srcId="{F7316331-4AA7-4798-9B78-F5CC017E1902}" destId="{097276FB-5013-4AE8-B1C4-97E310B304ED}" srcOrd="2" destOrd="0" parTransId="{9DD01AE0-8ECC-4F69-8EFB-5B5CE96BFF37}" sibTransId="{2B20BC69-17D4-446A-96D5-04876B6B6308}"/>
    <dgm:cxn modelId="{2E805D88-4268-45CB-94BE-C3F0B58F4436}" type="presParOf" srcId="{7B097238-C9F6-42A0-A15C-21BA5028F117}" destId="{E998202D-8097-494C-8149-569954E0562D}" srcOrd="0" destOrd="0" presId="urn:microsoft.com/office/officeart/2005/8/layout/hierarchy1"/>
    <dgm:cxn modelId="{3654537B-B3E8-48B2-A768-30D992F4DA8F}" type="presParOf" srcId="{E998202D-8097-494C-8149-569954E0562D}" destId="{0BD7929C-4B1E-43FF-BDDD-8CF55A5D6C38}" srcOrd="0" destOrd="0" presId="urn:microsoft.com/office/officeart/2005/8/layout/hierarchy1"/>
    <dgm:cxn modelId="{0E7FAAA8-77DC-4823-AACB-E64BFD4D65DC}" type="presParOf" srcId="{0BD7929C-4B1E-43FF-BDDD-8CF55A5D6C38}" destId="{46B93099-A1BE-49B5-8FAA-2A9B14509923}" srcOrd="0" destOrd="0" presId="urn:microsoft.com/office/officeart/2005/8/layout/hierarchy1"/>
    <dgm:cxn modelId="{910314AD-607D-4CDD-A7EC-D6DE29443BA5}" type="presParOf" srcId="{0BD7929C-4B1E-43FF-BDDD-8CF55A5D6C38}" destId="{8A7CC6AA-31A1-41CE-AA49-3BBC50718BC8}" srcOrd="1" destOrd="0" presId="urn:microsoft.com/office/officeart/2005/8/layout/hierarchy1"/>
    <dgm:cxn modelId="{65C490EA-4607-45E6-AF24-04DF31D99466}" type="presParOf" srcId="{E998202D-8097-494C-8149-569954E0562D}" destId="{66D7D7A2-A98D-4344-9CCF-B5AD67C9A96F}" srcOrd="1" destOrd="0" presId="urn:microsoft.com/office/officeart/2005/8/layout/hierarchy1"/>
    <dgm:cxn modelId="{C772B3AA-381E-4F34-BF29-1ACB0EA33AA8}" type="presParOf" srcId="{66D7D7A2-A98D-4344-9CCF-B5AD67C9A96F}" destId="{B2044647-B7EC-49D7-8A7E-D3DCD48666C0}" srcOrd="0" destOrd="0" presId="urn:microsoft.com/office/officeart/2005/8/layout/hierarchy1"/>
    <dgm:cxn modelId="{E22B728A-139B-45A2-8E6D-CEAFB3B1E93E}" type="presParOf" srcId="{66D7D7A2-A98D-4344-9CCF-B5AD67C9A96F}" destId="{81DCCB81-1953-45B8-9856-94714EFF98C5}" srcOrd="1" destOrd="0" presId="urn:microsoft.com/office/officeart/2005/8/layout/hierarchy1"/>
    <dgm:cxn modelId="{3EC505C2-DA23-452B-A2B8-86C92AAC2AAC}" type="presParOf" srcId="{81DCCB81-1953-45B8-9856-94714EFF98C5}" destId="{D53B57F1-FFBD-4086-B602-C7582DA6E7E0}" srcOrd="0" destOrd="0" presId="urn:microsoft.com/office/officeart/2005/8/layout/hierarchy1"/>
    <dgm:cxn modelId="{B2B34800-D4CE-4A0F-9AD0-494FCC6F56AC}" type="presParOf" srcId="{D53B57F1-FFBD-4086-B602-C7582DA6E7E0}" destId="{04C8FB74-3071-4EC6-AE0D-E1680494135B}" srcOrd="0" destOrd="0" presId="urn:microsoft.com/office/officeart/2005/8/layout/hierarchy1"/>
    <dgm:cxn modelId="{C269525F-6A13-4594-B702-C998FC2A2C34}" type="presParOf" srcId="{D53B57F1-FFBD-4086-B602-C7582DA6E7E0}" destId="{6F58F7EF-A7D4-42AC-88E9-39798A66653A}" srcOrd="1" destOrd="0" presId="urn:microsoft.com/office/officeart/2005/8/layout/hierarchy1"/>
    <dgm:cxn modelId="{CC79A3BC-2971-42D7-A199-D5801401B914}" type="presParOf" srcId="{81DCCB81-1953-45B8-9856-94714EFF98C5}" destId="{243ADA2C-4866-4849-98A7-3941EB7EB073}" srcOrd="1" destOrd="0" presId="urn:microsoft.com/office/officeart/2005/8/layout/hierarchy1"/>
    <dgm:cxn modelId="{9BED3431-45A8-4526-9A09-1F6FDDB8A6CE}" type="presParOf" srcId="{243ADA2C-4866-4849-98A7-3941EB7EB073}" destId="{5B7BA1F6-8C28-4399-BECC-42306CFB3869}" srcOrd="0" destOrd="0" presId="urn:microsoft.com/office/officeart/2005/8/layout/hierarchy1"/>
    <dgm:cxn modelId="{AA4D2BEE-06F6-45F4-B170-A17CD5702A09}" type="presParOf" srcId="{243ADA2C-4866-4849-98A7-3941EB7EB073}" destId="{F814B59E-3405-4325-94F3-54951D034091}" srcOrd="1" destOrd="0" presId="urn:microsoft.com/office/officeart/2005/8/layout/hierarchy1"/>
    <dgm:cxn modelId="{20EA1E22-135E-4961-BC02-A0928F473C4F}" type="presParOf" srcId="{F814B59E-3405-4325-94F3-54951D034091}" destId="{29065700-8301-42BB-9037-B2FC3BEA2825}" srcOrd="0" destOrd="0" presId="urn:microsoft.com/office/officeart/2005/8/layout/hierarchy1"/>
    <dgm:cxn modelId="{C3F6FC0A-BCA9-4863-97C2-726D9E72053E}" type="presParOf" srcId="{29065700-8301-42BB-9037-B2FC3BEA2825}" destId="{BBDB73C3-C8A1-4DF9-9094-BAE517771606}" srcOrd="0" destOrd="0" presId="urn:microsoft.com/office/officeart/2005/8/layout/hierarchy1"/>
    <dgm:cxn modelId="{D68A7CAC-2E4E-4CA3-A8F4-03EEFCBD4BD8}" type="presParOf" srcId="{29065700-8301-42BB-9037-B2FC3BEA2825}" destId="{7AAB07B6-0140-46A1-9DAD-0FA213626C7B}" srcOrd="1" destOrd="0" presId="urn:microsoft.com/office/officeart/2005/8/layout/hierarchy1"/>
    <dgm:cxn modelId="{EA49CCD5-88A0-4868-AB18-CBE7DE08C3E8}" type="presParOf" srcId="{F814B59E-3405-4325-94F3-54951D034091}" destId="{9D985B83-D4CB-4A97-A629-A96F5F343982}" srcOrd="1" destOrd="0" presId="urn:microsoft.com/office/officeart/2005/8/layout/hierarchy1"/>
    <dgm:cxn modelId="{CFA53A03-7198-43DB-AE6A-D260278D944C}" type="presParOf" srcId="{243ADA2C-4866-4849-98A7-3941EB7EB073}" destId="{4033AFF2-077C-42EE-88A3-622036268860}" srcOrd="2" destOrd="0" presId="urn:microsoft.com/office/officeart/2005/8/layout/hierarchy1"/>
    <dgm:cxn modelId="{3BE1161F-5767-4B8F-B133-8E8F9A155121}" type="presParOf" srcId="{243ADA2C-4866-4849-98A7-3941EB7EB073}" destId="{FC2C10F3-DCFF-492E-85AF-6AA01DC34898}" srcOrd="3" destOrd="0" presId="urn:microsoft.com/office/officeart/2005/8/layout/hierarchy1"/>
    <dgm:cxn modelId="{39CC4122-1059-4C79-9FA2-FC4EB1678D8A}" type="presParOf" srcId="{FC2C10F3-DCFF-492E-85AF-6AA01DC34898}" destId="{DDB9C62A-7C46-40C2-8E82-B5C47AD005F6}" srcOrd="0" destOrd="0" presId="urn:microsoft.com/office/officeart/2005/8/layout/hierarchy1"/>
    <dgm:cxn modelId="{22A13A04-8CF7-4015-9EE9-D5B6F1BEEEC7}" type="presParOf" srcId="{DDB9C62A-7C46-40C2-8E82-B5C47AD005F6}" destId="{EC50F54C-5B68-4435-8D5C-8366091DCC12}" srcOrd="0" destOrd="0" presId="urn:microsoft.com/office/officeart/2005/8/layout/hierarchy1"/>
    <dgm:cxn modelId="{DCE149CA-75BB-4AFB-AEC3-27ADCD21E8D4}" type="presParOf" srcId="{DDB9C62A-7C46-40C2-8E82-B5C47AD005F6}" destId="{E137927C-B9BA-4C25-A24B-9E82F7BCC807}" srcOrd="1" destOrd="0" presId="urn:microsoft.com/office/officeart/2005/8/layout/hierarchy1"/>
    <dgm:cxn modelId="{53E63CCF-F651-458F-96F7-A039D6314608}" type="presParOf" srcId="{FC2C10F3-DCFF-492E-85AF-6AA01DC34898}" destId="{B100C76A-E57A-4CBD-B938-4FE2B0DC25B7}" srcOrd="1" destOrd="0" presId="urn:microsoft.com/office/officeart/2005/8/layout/hierarchy1"/>
    <dgm:cxn modelId="{ABE125D1-BA02-4656-8B62-5C6B6AD3A803}" type="presParOf" srcId="{66D7D7A2-A98D-4344-9CCF-B5AD67C9A96F}" destId="{80B59783-DBB1-418C-BA74-0735ED1B3DF6}" srcOrd="2" destOrd="0" presId="urn:microsoft.com/office/officeart/2005/8/layout/hierarchy1"/>
    <dgm:cxn modelId="{F59D4D1A-DA1F-40B1-9FF9-F45DD4785F37}" type="presParOf" srcId="{66D7D7A2-A98D-4344-9CCF-B5AD67C9A96F}" destId="{30C1EF88-28E8-4AA4-B9C6-E2CFD56F6B19}" srcOrd="3" destOrd="0" presId="urn:microsoft.com/office/officeart/2005/8/layout/hierarchy1"/>
    <dgm:cxn modelId="{90026E6B-5CD6-415E-8046-D885201D3F47}" type="presParOf" srcId="{30C1EF88-28E8-4AA4-B9C6-E2CFD56F6B19}" destId="{18D6709E-0534-46AF-9F6C-1C7B7F74B660}" srcOrd="0" destOrd="0" presId="urn:microsoft.com/office/officeart/2005/8/layout/hierarchy1"/>
    <dgm:cxn modelId="{EA850CD9-87E3-4EEB-A53B-B7C16B99D233}" type="presParOf" srcId="{18D6709E-0534-46AF-9F6C-1C7B7F74B660}" destId="{0D6CE3AA-DD82-41CB-BFFF-5505A90C1005}" srcOrd="0" destOrd="0" presId="urn:microsoft.com/office/officeart/2005/8/layout/hierarchy1"/>
    <dgm:cxn modelId="{E6024F24-6A43-47E2-9115-AAFA370493D9}" type="presParOf" srcId="{18D6709E-0534-46AF-9F6C-1C7B7F74B660}" destId="{98A9083C-EE15-4AAA-81BB-1BED3626F864}" srcOrd="1" destOrd="0" presId="urn:microsoft.com/office/officeart/2005/8/layout/hierarchy1"/>
    <dgm:cxn modelId="{DF46F3D5-6CE3-4BB0-B5FC-C2CA75BB3590}" type="presParOf" srcId="{30C1EF88-28E8-4AA4-B9C6-E2CFD56F6B19}" destId="{A64D0CF9-C9BE-4C86-97F7-AA8EB424CEF1}" srcOrd="1" destOrd="0" presId="urn:microsoft.com/office/officeart/2005/8/layout/hierarchy1"/>
    <dgm:cxn modelId="{A615B651-E2A1-4E10-8E38-2E63257EB52D}" type="presParOf" srcId="{A64D0CF9-C9BE-4C86-97F7-AA8EB424CEF1}" destId="{3DB50255-D16F-4F31-A537-D2EB37765318}" srcOrd="0" destOrd="0" presId="urn:microsoft.com/office/officeart/2005/8/layout/hierarchy1"/>
    <dgm:cxn modelId="{737202A3-731B-4770-BEAA-ACE84DE97D60}" type="presParOf" srcId="{A64D0CF9-C9BE-4C86-97F7-AA8EB424CEF1}" destId="{020A8A52-FB30-4909-A75C-D6CB3A7F626E}" srcOrd="1" destOrd="0" presId="urn:microsoft.com/office/officeart/2005/8/layout/hierarchy1"/>
    <dgm:cxn modelId="{4D29AA53-A765-4611-882D-BB286E1DB4C5}" type="presParOf" srcId="{020A8A52-FB30-4909-A75C-D6CB3A7F626E}" destId="{AE1AB5DA-52CF-4319-A5D1-5A26935AA5E3}" srcOrd="0" destOrd="0" presId="urn:microsoft.com/office/officeart/2005/8/layout/hierarchy1"/>
    <dgm:cxn modelId="{AF39CAD6-0765-40C8-9688-C343148156B0}" type="presParOf" srcId="{AE1AB5DA-52CF-4319-A5D1-5A26935AA5E3}" destId="{EBADFFF7-6F9E-4D2A-BCF6-0EFAD9FEB954}" srcOrd="0" destOrd="0" presId="urn:microsoft.com/office/officeart/2005/8/layout/hierarchy1"/>
    <dgm:cxn modelId="{B6F74E46-01BE-4A30-9100-BE0B084306BF}" type="presParOf" srcId="{AE1AB5DA-52CF-4319-A5D1-5A26935AA5E3}" destId="{2938529C-8341-4898-9136-770B8CD54315}" srcOrd="1" destOrd="0" presId="urn:microsoft.com/office/officeart/2005/8/layout/hierarchy1"/>
    <dgm:cxn modelId="{D5F409C7-3CF6-41D9-9509-ACAB9F23FD4D}" type="presParOf" srcId="{020A8A52-FB30-4909-A75C-D6CB3A7F626E}" destId="{2145914A-DC92-4F19-B1E1-2FE78DA3ABF5}" srcOrd="1" destOrd="0" presId="urn:microsoft.com/office/officeart/2005/8/layout/hierarchy1"/>
    <dgm:cxn modelId="{E9436928-27F8-4856-837F-EC9967BF423B}" type="presParOf" srcId="{A64D0CF9-C9BE-4C86-97F7-AA8EB424CEF1}" destId="{72BC3CB9-76D6-437C-9CA8-A535D07823E4}" srcOrd="2" destOrd="0" presId="urn:microsoft.com/office/officeart/2005/8/layout/hierarchy1"/>
    <dgm:cxn modelId="{18B1DE88-CA81-4198-85DC-C9012F59FBAD}" type="presParOf" srcId="{A64D0CF9-C9BE-4C86-97F7-AA8EB424CEF1}" destId="{9946F505-B292-4759-BA9F-A4CF308178BE}" srcOrd="3" destOrd="0" presId="urn:microsoft.com/office/officeart/2005/8/layout/hierarchy1"/>
    <dgm:cxn modelId="{E01DE39E-F783-4A01-8CEE-A28E3F4AFFE6}" type="presParOf" srcId="{9946F505-B292-4759-BA9F-A4CF308178BE}" destId="{8532CC59-BB77-4815-A6A9-4D1C251612C5}" srcOrd="0" destOrd="0" presId="urn:microsoft.com/office/officeart/2005/8/layout/hierarchy1"/>
    <dgm:cxn modelId="{F21AE356-E880-49B3-81AE-9EF1062A8053}" type="presParOf" srcId="{8532CC59-BB77-4815-A6A9-4D1C251612C5}" destId="{E995B4A5-9B64-4703-97B1-D85D872DAE3D}" srcOrd="0" destOrd="0" presId="urn:microsoft.com/office/officeart/2005/8/layout/hierarchy1"/>
    <dgm:cxn modelId="{080AEA13-AF81-4783-8DD8-7723A4BA83B4}" type="presParOf" srcId="{8532CC59-BB77-4815-A6A9-4D1C251612C5}" destId="{16FB0102-93F6-4CAA-B73F-E4FDE1A3CDA0}" srcOrd="1" destOrd="0" presId="urn:microsoft.com/office/officeart/2005/8/layout/hierarchy1"/>
    <dgm:cxn modelId="{BF408396-ADB4-4A8A-AE08-63F2F6F7B8D8}" type="presParOf" srcId="{9946F505-B292-4759-BA9F-A4CF308178BE}" destId="{F5B4C7C8-4298-400B-90FF-7B97CDAF8AE8}" srcOrd="1" destOrd="0" presId="urn:microsoft.com/office/officeart/2005/8/layout/hierarchy1"/>
    <dgm:cxn modelId="{37AE0711-084F-47D8-BE02-13B7788009DE}" type="presParOf" srcId="{A64D0CF9-C9BE-4C86-97F7-AA8EB424CEF1}" destId="{CF474178-279A-46E4-9011-70F67DD29425}" srcOrd="4" destOrd="0" presId="urn:microsoft.com/office/officeart/2005/8/layout/hierarchy1"/>
    <dgm:cxn modelId="{FC2C4987-8189-4291-9CF4-F0AC373211B9}" type="presParOf" srcId="{A64D0CF9-C9BE-4C86-97F7-AA8EB424CEF1}" destId="{89ECC9ED-CA9C-440F-9281-BC42D24F1C25}" srcOrd="5" destOrd="0" presId="urn:microsoft.com/office/officeart/2005/8/layout/hierarchy1"/>
    <dgm:cxn modelId="{57E58972-2F4D-4947-A94A-AD9D07D035C0}" type="presParOf" srcId="{89ECC9ED-CA9C-440F-9281-BC42D24F1C25}" destId="{A9E237EC-5D82-4219-B556-0F98701E8B08}" srcOrd="0" destOrd="0" presId="urn:microsoft.com/office/officeart/2005/8/layout/hierarchy1"/>
    <dgm:cxn modelId="{F4A6CD28-3BE4-4C25-9651-918E02F72EDE}" type="presParOf" srcId="{A9E237EC-5D82-4219-B556-0F98701E8B08}" destId="{A58BBAD3-D0EC-4F39-9D9B-42CC22669550}" srcOrd="0" destOrd="0" presId="urn:microsoft.com/office/officeart/2005/8/layout/hierarchy1"/>
    <dgm:cxn modelId="{BCA50912-DE17-48ED-BD23-D877EF4CBB72}" type="presParOf" srcId="{A9E237EC-5D82-4219-B556-0F98701E8B08}" destId="{4F6403AC-C01D-4F5E-BC79-E166F793C125}" srcOrd="1" destOrd="0" presId="urn:microsoft.com/office/officeart/2005/8/layout/hierarchy1"/>
    <dgm:cxn modelId="{B1AE2F0E-E98E-4D34-BD21-AED5AEBBE621}" type="presParOf" srcId="{89ECC9ED-CA9C-440F-9281-BC42D24F1C25}" destId="{2550B55A-5774-49B8-936B-9B1F776DF9A1}" srcOrd="1" destOrd="0" presId="urn:microsoft.com/office/officeart/2005/8/layout/hierarchy1"/>
    <dgm:cxn modelId="{2C48E7E1-6110-4C5A-B4D2-DE7B1FDB5339}" type="presParOf" srcId="{66D7D7A2-A98D-4344-9CCF-B5AD67C9A96F}" destId="{CB302FDB-EBD4-4A9D-B281-D5DA55F29952}" srcOrd="4" destOrd="0" presId="urn:microsoft.com/office/officeart/2005/8/layout/hierarchy1"/>
    <dgm:cxn modelId="{5054CADD-3307-46DC-B8EA-F7FE667700ED}" type="presParOf" srcId="{66D7D7A2-A98D-4344-9CCF-B5AD67C9A96F}" destId="{C38D4AFA-FE61-4CF2-B80D-304DE830171E}" srcOrd="5" destOrd="0" presId="urn:microsoft.com/office/officeart/2005/8/layout/hierarchy1"/>
    <dgm:cxn modelId="{F04C7269-F482-46E8-871D-9942CD6467AC}" type="presParOf" srcId="{C38D4AFA-FE61-4CF2-B80D-304DE830171E}" destId="{C4714D60-D7BE-4AEE-BF03-C12C7289B1A5}" srcOrd="0" destOrd="0" presId="urn:microsoft.com/office/officeart/2005/8/layout/hierarchy1"/>
    <dgm:cxn modelId="{906EC31C-8E8A-4EFE-B2AA-6ECEB71EF99C}" type="presParOf" srcId="{C4714D60-D7BE-4AEE-BF03-C12C7289B1A5}" destId="{683C94E1-4F6D-45BB-A464-DABA28C674A8}" srcOrd="0" destOrd="0" presId="urn:microsoft.com/office/officeart/2005/8/layout/hierarchy1"/>
    <dgm:cxn modelId="{A41557EE-B916-4088-A4E0-B4DD30D28B8A}" type="presParOf" srcId="{C4714D60-D7BE-4AEE-BF03-C12C7289B1A5}" destId="{86031C23-3644-47F3-879B-2E7134A56CFD}" srcOrd="1" destOrd="0" presId="urn:microsoft.com/office/officeart/2005/8/layout/hierarchy1"/>
    <dgm:cxn modelId="{1740529B-7747-4A0F-886B-E5D7A82B51FC}" type="presParOf" srcId="{C38D4AFA-FE61-4CF2-B80D-304DE830171E}" destId="{564F3432-EFF8-480C-BFE8-BC21E02EDE92}" srcOrd="1" destOrd="0" presId="urn:microsoft.com/office/officeart/2005/8/layout/hierarchy1"/>
    <dgm:cxn modelId="{5E5CD4D7-2BCC-4E33-B3F2-BDAB977B82CB}" type="presParOf" srcId="{564F3432-EFF8-480C-BFE8-BC21E02EDE92}" destId="{394C46FD-9974-458C-9C88-2A8445554F05}" srcOrd="0" destOrd="0" presId="urn:microsoft.com/office/officeart/2005/8/layout/hierarchy1"/>
    <dgm:cxn modelId="{8485C485-0C54-4A57-91FD-82E18AD8C4A9}" type="presParOf" srcId="{564F3432-EFF8-480C-BFE8-BC21E02EDE92}" destId="{9F16D0F0-3265-4D3C-B641-102EE9B9E83E}" srcOrd="1" destOrd="0" presId="urn:microsoft.com/office/officeart/2005/8/layout/hierarchy1"/>
    <dgm:cxn modelId="{53561871-1639-491F-90CA-39A003DB191E}" type="presParOf" srcId="{9F16D0F0-3265-4D3C-B641-102EE9B9E83E}" destId="{6E3FD577-C962-4C8A-B49F-B7F9D597625B}" srcOrd="0" destOrd="0" presId="urn:microsoft.com/office/officeart/2005/8/layout/hierarchy1"/>
    <dgm:cxn modelId="{DCC262C1-F62F-496E-A7C1-3CD085506F99}" type="presParOf" srcId="{6E3FD577-C962-4C8A-B49F-B7F9D597625B}" destId="{B785727B-F806-43AE-ADDA-1B06175ACF52}" srcOrd="0" destOrd="0" presId="urn:microsoft.com/office/officeart/2005/8/layout/hierarchy1"/>
    <dgm:cxn modelId="{2F8F5B8D-ECCA-4448-BAF3-C6514F202022}" type="presParOf" srcId="{6E3FD577-C962-4C8A-B49F-B7F9D597625B}" destId="{D3FCA35D-A8A9-4E3E-8E5B-44F4B36C41E4}" srcOrd="1" destOrd="0" presId="urn:microsoft.com/office/officeart/2005/8/layout/hierarchy1"/>
    <dgm:cxn modelId="{601BEED0-0A23-4CF9-84FC-03E1B87380CF}" type="presParOf" srcId="{9F16D0F0-3265-4D3C-B641-102EE9B9E83E}" destId="{488161CD-D65F-4CCF-B2FD-064BD78247A5}" srcOrd="1" destOrd="0" presId="urn:microsoft.com/office/officeart/2005/8/layout/hierarchy1"/>
    <dgm:cxn modelId="{F4CB0ECC-0D1D-4182-BC25-25989F18B31E}" type="presParOf" srcId="{564F3432-EFF8-480C-BFE8-BC21E02EDE92}" destId="{E6D12ED8-E20B-4890-BCBE-156B413F21F1}" srcOrd="2" destOrd="0" presId="urn:microsoft.com/office/officeart/2005/8/layout/hierarchy1"/>
    <dgm:cxn modelId="{236394D6-91BA-4C02-8CDE-4D5BD7E7AE0E}" type="presParOf" srcId="{564F3432-EFF8-480C-BFE8-BC21E02EDE92}" destId="{75D4FE5D-633B-4DB9-B6AE-7D555B4AEB80}" srcOrd="3" destOrd="0" presId="urn:microsoft.com/office/officeart/2005/8/layout/hierarchy1"/>
    <dgm:cxn modelId="{8D012F17-1B45-4678-9DCE-FFF45A8C9043}" type="presParOf" srcId="{75D4FE5D-633B-4DB9-B6AE-7D555B4AEB80}" destId="{1CFEB8AC-E7AB-4511-94B8-8A02B211339B}" srcOrd="0" destOrd="0" presId="urn:microsoft.com/office/officeart/2005/8/layout/hierarchy1"/>
    <dgm:cxn modelId="{17DAED2D-C96A-4C45-BCFA-AB330AD6B0D4}" type="presParOf" srcId="{1CFEB8AC-E7AB-4511-94B8-8A02B211339B}" destId="{AFF106B4-819C-4152-8AB0-5AF708B8B00B}" srcOrd="0" destOrd="0" presId="urn:microsoft.com/office/officeart/2005/8/layout/hierarchy1"/>
    <dgm:cxn modelId="{35026030-4554-4BE8-9351-446B8BECEC8E}" type="presParOf" srcId="{1CFEB8AC-E7AB-4511-94B8-8A02B211339B}" destId="{21110CDA-B19E-4CE8-A9CE-A292166A2CE0}" srcOrd="1" destOrd="0" presId="urn:microsoft.com/office/officeart/2005/8/layout/hierarchy1"/>
    <dgm:cxn modelId="{F6F51643-7D35-415F-B00B-46C0B6E4EE9A}" type="presParOf" srcId="{75D4FE5D-633B-4DB9-B6AE-7D555B4AEB80}" destId="{2184A9E5-7F52-4A3E-9AD0-45AC1AB31275}" srcOrd="1" destOrd="0" presId="urn:microsoft.com/office/officeart/2005/8/layout/hierarchy1"/>
    <dgm:cxn modelId="{916A3076-5245-4D95-AA31-39C75CE130C1}" type="presParOf" srcId="{66D7D7A2-A98D-4344-9CCF-B5AD67C9A96F}" destId="{CDDB72EE-5258-4187-9A6B-99EE8CFF77AB}" srcOrd="6" destOrd="0" presId="urn:microsoft.com/office/officeart/2005/8/layout/hierarchy1"/>
    <dgm:cxn modelId="{A6A31FFD-A8F4-471D-A4BE-22F04FB0AA86}" type="presParOf" srcId="{66D7D7A2-A98D-4344-9CCF-B5AD67C9A96F}" destId="{11C20A45-3169-4A04-99D0-6BAA4C581FF4}" srcOrd="7" destOrd="0" presId="urn:microsoft.com/office/officeart/2005/8/layout/hierarchy1"/>
    <dgm:cxn modelId="{A75D3944-0BA1-4F61-9ADD-95A9A3C44EFB}" type="presParOf" srcId="{11C20A45-3169-4A04-99D0-6BAA4C581FF4}" destId="{90A28999-D620-417B-B1A3-11440B6D13E1}" srcOrd="0" destOrd="0" presId="urn:microsoft.com/office/officeart/2005/8/layout/hierarchy1"/>
    <dgm:cxn modelId="{59283E02-B525-4E28-879A-C7FA642BF3EC}" type="presParOf" srcId="{90A28999-D620-417B-B1A3-11440B6D13E1}" destId="{AF1F6CB4-16AF-479B-9321-1292BBE6C935}" srcOrd="0" destOrd="0" presId="urn:microsoft.com/office/officeart/2005/8/layout/hierarchy1"/>
    <dgm:cxn modelId="{8AF75861-0B1A-4D0A-A43E-661997338EAE}" type="presParOf" srcId="{90A28999-D620-417B-B1A3-11440B6D13E1}" destId="{19B804E6-A84F-4BAC-8236-ACE5B644F412}" srcOrd="1" destOrd="0" presId="urn:microsoft.com/office/officeart/2005/8/layout/hierarchy1"/>
    <dgm:cxn modelId="{C7A35368-3372-42C7-9394-3BE0FE0028F1}" type="presParOf" srcId="{11C20A45-3169-4A04-99D0-6BAA4C581FF4}" destId="{8FD481CA-9B6F-43BA-BF04-18B312D9373B}" srcOrd="1" destOrd="0" presId="urn:microsoft.com/office/officeart/2005/8/layout/hierarchy1"/>
    <dgm:cxn modelId="{451F22B0-F306-4E31-B418-8C433B4C44FC}" type="presParOf" srcId="{8FD481CA-9B6F-43BA-BF04-18B312D9373B}" destId="{F226CE59-E87A-4A2B-93A8-DD84D5AE7443}" srcOrd="0" destOrd="0" presId="urn:microsoft.com/office/officeart/2005/8/layout/hierarchy1"/>
    <dgm:cxn modelId="{68EC22A3-FA3C-4C13-AD88-AA04C0424A10}" type="presParOf" srcId="{8FD481CA-9B6F-43BA-BF04-18B312D9373B}" destId="{19639C09-9098-48D7-8038-F1856CAAEF4C}" srcOrd="1" destOrd="0" presId="urn:microsoft.com/office/officeart/2005/8/layout/hierarchy1"/>
    <dgm:cxn modelId="{E4874385-F9EF-4DC5-B3F4-DA64E09F0F2D}" type="presParOf" srcId="{19639C09-9098-48D7-8038-F1856CAAEF4C}" destId="{D5F42C07-7925-4D49-ACC7-5049FA2269FC}" srcOrd="0" destOrd="0" presId="urn:microsoft.com/office/officeart/2005/8/layout/hierarchy1"/>
    <dgm:cxn modelId="{ABAEA783-AC86-42E7-BA03-8361BCD674C4}" type="presParOf" srcId="{D5F42C07-7925-4D49-ACC7-5049FA2269FC}" destId="{CD3246C3-FA5C-4F62-A313-8C3D6AF9D4D5}" srcOrd="0" destOrd="0" presId="urn:microsoft.com/office/officeart/2005/8/layout/hierarchy1"/>
    <dgm:cxn modelId="{69886607-87D9-4626-9226-6B67100B53A8}" type="presParOf" srcId="{D5F42C07-7925-4D49-ACC7-5049FA2269FC}" destId="{5AFB3FB5-8883-4C45-B1B1-07D4E5CC2E83}" srcOrd="1" destOrd="0" presId="urn:microsoft.com/office/officeart/2005/8/layout/hierarchy1"/>
    <dgm:cxn modelId="{88C90266-366E-4299-878F-0E6A58B54327}" type="presParOf" srcId="{19639C09-9098-48D7-8038-F1856CAAEF4C}" destId="{5C65491F-6614-4B3A-AD95-5F616EAF2EA3}" srcOrd="1" destOrd="0" presId="urn:microsoft.com/office/officeart/2005/8/layout/hierarchy1"/>
    <dgm:cxn modelId="{16925DBA-4983-4C9D-9DC0-28039ECAE360}" type="presParOf" srcId="{8FD481CA-9B6F-43BA-BF04-18B312D9373B}" destId="{03B64B4D-B4F7-406B-952F-16A8B86D8EDB}" srcOrd="2" destOrd="0" presId="urn:microsoft.com/office/officeart/2005/8/layout/hierarchy1"/>
    <dgm:cxn modelId="{226C77DF-2047-4A7C-AE66-6796369CE92C}" type="presParOf" srcId="{8FD481CA-9B6F-43BA-BF04-18B312D9373B}" destId="{85616A2B-8593-462C-8083-B78C2A2B8E16}" srcOrd="3" destOrd="0" presId="urn:microsoft.com/office/officeart/2005/8/layout/hierarchy1"/>
    <dgm:cxn modelId="{9DCB367F-1A64-4C54-99F4-833AC46C6248}" type="presParOf" srcId="{85616A2B-8593-462C-8083-B78C2A2B8E16}" destId="{D228578D-C2B0-475E-B406-5DAF8BF19560}" srcOrd="0" destOrd="0" presId="urn:microsoft.com/office/officeart/2005/8/layout/hierarchy1"/>
    <dgm:cxn modelId="{C17BD4C4-5840-4D7F-BAF0-C31CF38E812E}" type="presParOf" srcId="{D228578D-C2B0-475E-B406-5DAF8BF19560}" destId="{03B5ACBC-3B74-4F35-A5CD-F5726AF5789C}" srcOrd="0" destOrd="0" presId="urn:microsoft.com/office/officeart/2005/8/layout/hierarchy1"/>
    <dgm:cxn modelId="{C90737D7-3E94-4002-AB5F-F897932AE774}" type="presParOf" srcId="{D228578D-C2B0-475E-B406-5DAF8BF19560}" destId="{840DE7CC-F8C9-42DF-870F-6A95D014E91A}" srcOrd="1" destOrd="0" presId="urn:microsoft.com/office/officeart/2005/8/layout/hierarchy1"/>
    <dgm:cxn modelId="{E4908300-F2E2-4772-9C8D-B0B30C6F5A01}" type="presParOf" srcId="{85616A2B-8593-462C-8083-B78C2A2B8E16}" destId="{070B5F22-D4E9-4426-874F-3C67203B70D9}" srcOrd="1" destOrd="0" presId="urn:microsoft.com/office/officeart/2005/8/layout/hierarchy1"/>
    <dgm:cxn modelId="{CA0E86B1-8AE9-4775-A55E-2FCDAB549873}" type="presParOf" srcId="{8FD481CA-9B6F-43BA-BF04-18B312D9373B}" destId="{CD376D36-3523-45B3-BCAB-B506C996B0DC}" srcOrd="4" destOrd="0" presId="urn:microsoft.com/office/officeart/2005/8/layout/hierarchy1"/>
    <dgm:cxn modelId="{7831FBD4-EE51-42B7-B79D-D79D6B1806C5}" type="presParOf" srcId="{8FD481CA-9B6F-43BA-BF04-18B312D9373B}" destId="{8149F4E4-732E-4B90-A1D4-07815DE05AD0}" srcOrd="5" destOrd="0" presId="urn:microsoft.com/office/officeart/2005/8/layout/hierarchy1"/>
    <dgm:cxn modelId="{A01645A0-C6CE-40EA-B658-C140F103FE3F}" type="presParOf" srcId="{8149F4E4-732E-4B90-A1D4-07815DE05AD0}" destId="{92FB0220-581F-4D23-81F2-AE3FF297C30B}" srcOrd="0" destOrd="0" presId="urn:microsoft.com/office/officeart/2005/8/layout/hierarchy1"/>
    <dgm:cxn modelId="{ACEE5367-6787-4459-83E1-4100FD063080}" type="presParOf" srcId="{92FB0220-581F-4D23-81F2-AE3FF297C30B}" destId="{78C34F1A-F97C-4D42-8E6A-C3C2249102AF}" srcOrd="0" destOrd="0" presId="urn:microsoft.com/office/officeart/2005/8/layout/hierarchy1"/>
    <dgm:cxn modelId="{87FAA205-676E-40F3-943D-D60E30DF267C}" type="presParOf" srcId="{92FB0220-581F-4D23-81F2-AE3FF297C30B}" destId="{80412E23-82E2-4B9E-B220-4CB326088F36}" srcOrd="1" destOrd="0" presId="urn:microsoft.com/office/officeart/2005/8/layout/hierarchy1"/>
    <dgm:cxn modelId="{A6421DF2-21DD-4EE8-A9AA-C0EAB4BE87F7}" type="presParOf" srcId="{8149F4E4-732E-4B90-A1D4-07815DE05AD0}" destId="{50D59B3B-91DF-48BA-8B8A-5E590BABB81E}" srcOrd="1" destOrd="0" presId="urn:microsoft.com/office/officeart/2005/8/layout/hierarchy1"/>
    <dgm:cxn modelId="{B003CB7D-D00D-4293-87E8-D8BAA53F108B}" type="presParOf" srcId="{8FD481CA-9B6F-43BA-BF04-18B312D9373B}" destId="{1CCBE88A-5DE2-4854-A736-2A06CE0D5200}" srcOrd="6" destOrd="0" presId="urn:microsoft.com/office/officeart/2005/8/layout/hierarchy1"/>
    <dgm:cxn modelId="{EC6F4169-EACF-4A8F-8A03-A2968E944026}" type="presParOf" srcId="{8FD481CA-9B6F-43BA-BF04-18B312D9373B}" destId="{827AB938-95ED-4ACA-9E6E-53649E958497}" srcOrd="7" destOrd="0" presId="urn:microsoft.com/office/officeart/2005/8/layout/hierarchy1"/>
    <dgm:cxn modelId="{68CD718D-61B1-487D-B32F-BCD8A3FE17D0}" type="presParOf" srcId="{827AB938-95ED-4ACA-9E6E-53649E958497}" destId="{DDE3A156-BF72-4E8E-B00F-0D62920B2A2B}" srcOrd="0" destOrd="0" presId="urn:microsoft.com/office/officeart/2005/8/layout/hierarchy1"/>
    <dgm:cxn modelId="{EA3F9EBF-0FEA-4296-8A5F-350881CC0476}" type="presParOf" srcId="{DDE3A156-BF72-4E8E-B00F-0D62920B2A2B}" destId="{6F90A93D-0C8C-44D0-B863-5E4AA088B906}" srcOrd="0" destOrd="0" presId="urn:microsoft.com/office/officeart/2005/8/layout/hierarchy1"/>
    <dgm:cxn modelId="{2741009C-D136-4E7A-9DFF-AC2DC48E905A}" type="presParOf" srcId="{DDE3A156-BF72-4E8E-B00F-0D62920B2A2B}" destId="{5271D852-DE55-4C73-B623-44AD31F6E802}" srcOrd="1" destOrd="0" presId="urn:microsoft.com/office/officeart/2005/8/layout/hierarchy1"/>
    <dgm:cxn modelId="{4FE164D9-5EA6-45AD-BF99-81B454C84D90}" type="presParOf" srcId="{827AB938-95ED-4ACA-9E6E-53649E958497}" destId="{31602CE4-E972-49D2-8CF3-94A9C9271796}" srcOrd="1" destOrd="0" presId="urn:microsoft.com/office/officeart/2005/8/layout/hierarchy1"/>
    <dgm:cxn modelId="{CC3C1CDF-6470-4727-8E88-89A44690C43A}" type="presParOf" srcId="{8FD481CA-9B6F-43BA-BF04-18B312D9373B}" destId="{1C72B7ED-F70C-44A0-A3E9-5271B7BAD739}" srcOrd="8" destOrd="0" presId="urn:microsoft.com/office/officeart/2005/8/layout/hierarchy1"/>
    <dgm:cxn modelId="{CCF486A2-3A81-46F7-9BF2-F0A7B48A964E}" type="presParOf" srcId="{8FD481CA-9B6F-43BA-BF04-18B312D9373B}" destId="{AD430E05-3C18-4729-8E41-0D5CA319C76D}" srcOrd="9" destOrd="0" presId="urn:microsoft.com/office/officeart/2005/8/layout/hierarchy1"/>
    <dgm:cxn modelId="{256BA970-99A2-494C-AC52-55A7BF793176}" type="presParOf" srcId="{AD430E05-3C18-4729-8E41-0D5CA319C76D}" destId="{A0300023-8B5D-433C-8138-091C688C06D0}" srcOrd="0" destOrd="0" presId="urn:microsoft.com/office/officeart/2005/8/layout/hierarchy1"/>
    <dgm:cxn modelId="{567EE5A6-74A1-4E74-8C3F-E9824D4CE086}" type="presParOf" srcId="{A0300023-8B5D-433C-8138-091C688C06D0}" destId="{0BF3A2D3-1E96-4399-A55A-10E8F59CE221}" srcOrd="0" destOrd="0" presId="urn:microsoft.com/office/officeart/2005/8/layout/hierarchy1"/>
    <dgm:cxn modelId="{DC5804C3-E81D-4D66-9FCF-182326B0EBCF}" type="presParOf" srcId="{A0300023-8B5D-433C-8138-091C688C06D0}" destId="{A6030180-02E4-41B9-8AB9-A7CC4CAC5383}" srcOrd="1" destOrd="0" presId="urn:microsoft.com/office/officeart/2005/8/layout/hierarchy1"/>
    <dgm:cxn modelId="{DDC22BE2-EE14-4522-905B-2220EC8391F4}" type="presParOf" srcId="{AD430E05-3C18-4729-8E41-0D5CA319C76D}" destId="{8736E9B1-C47C-4BC6-A416-EFD17751827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EFD1F9-EF53-4679-9794-3C54C08081E2}" type="doc">
      <dgm:prSet loTypeId="urn:microsoft.com/office/officeart/2005/8/layout/process5" loCatId="process" qsTypeId="urn:microsoft.com/office/officeart/2005/8/quickstyle/3d2#7" qsCatId="3D" csTypeId="urn:microsoft.com/office/officeart/2005/8/colors/colorful4" csCatId="colorful" phldr="1"/>
      <dgm:spPr/>
      <dgm:t>
        <a:bodyPr/>
        <a:lstStyle/>
        <a:p>
          <a:endParaRPr lang="zh-CN" altLang="en-US"/>
        </a:p>
      </dgm:t>
    </dgm:pt>
    <dgm:pt modelId="{3186C0E1-9509-4528-9597-987AE20D9C0C}">
      <dgm:prSet phldrT="[文本]"/>
      <dgm:spPr/>
      <dgm:t>
        <a:bodyPr/>
        <a:lstStyle/>
        <a:p>
          <a:r>
            <a:rPr lang="zh-CN"/>
            <a:t>选定程序</a:t>
          </a:r>
          <a:r>
            <a:rPr lang="zh-CN" altLang="en-US"/>
            <a:t>设计</a:t>
          </a:r>
          <a:r>
            <a:rPr lang="zh-CN"/>
            <a:t>语言</a:t>
          </a:r>
          <a:endParaRPr lang="zh-CN" altLang="en-US"/>
        </a:p>
      </dgm:t>
    </dgm:pt>
    <dgm:pt modelId="{7D382951-ED41-4D00-87BA-7376C6557DA4}" type="parTrans" cxnId="{21DE13CE-C952-46F4-8029-2F64DECC5C20}">
      <dgm:prSet/>
      <dgm:spPr/>
      <dgm:t>
        <a:bodyPr/>
        <a:lstStyle/>
        <a:p>
          <a:endParaRPr lang="zh-CN" altLang="en-US"/>
        </a:p>
      </dgm:t>
    </dgm:pt>
    <dgm:pt modelId="{276FAC60-1727-4FD7-B114-4130B83C9464}" type="sibTrans" cxnId="{21DE13CE-C952-46F4-8029-2F64DECC5C20}">
      <dgm:prSet/>
      <dgm:spPr/>
      <dgm:t>
        <a:bodyPr/>
        <a:lstStyle/>
        <a:p>
          <a:endParaRPr lang="zh-CN" altLang="en-US"/>
        </a:p>
      </dgm:t>
    </dgm:pt>
    <dgm:pt modelId="{7A0282B2-3955-444B-A94A-A60C2FE0D6DD}">
      <dgm:prSet/>
      <dgm:spPr/>
      <dgm:t>
        <a:bodyPr/>
        <a:lstStyle/>
        <a:p>
          <a:r>
            <a:rPr lang="zh-CN"/>
            <a:t>安装</a:t>
          </a:r>
          <a:r>
            <a:rPr lang="zh-CN" altLang="en-US"/>
            <a:t>程序</a:t>
          </a:r>
          <a:r>
            <a:rPr lang="zh-CN"/>
            <a:t>语言环境</a:t>
          </a:r>
        </a:p>
      </dgm:t>
    </dgm:pt>
    <dgm:pt modelId="{7B5730E0-53A4-49FC-88AC-4C45FB889363}" type="parTrans" cxnId="{24EEC4D7-DE7B-4F52-B478-28CCB99427B8}">
      <dgm:prSet/>
      <dgm:spPr/>
      <dgm:t>
        <a:bodyPr/>
        <a:lstStyle/>
        <a:p>
          <a:endParaRPr lang="zh-CN" altLang="en-US"/>
        </a:p>
      </dgm:t>
    </dgm:pt>
    <dgm:pt modelId="{EAC4E67D-CE5A-4922-B9AA-83F85413A114}" type="sibTrans" cxnId="{24EEC4D7-DE7B-4F52-B478-28CCB99427B8}">
      <dgm:prSet/>
      <dgm:spPr/>
      <dgm:t>
        <a:bodyPr/>
        <a:lstStyle/>
        <a:p>
          <a:endParaRPr lang="zh-CN" altLang="en-US"/>
        </a:p>
      </dgm:t>
    </dgm:pt>
    <dgm:pt modelId="{F393D181-74A6-49A4-9402-CA3FA750431E}">
      <dgm:prSet/>
      <dgm:spPr/>
      <dgm:t>
        <a:bodyPr/>
        <a:lstStyle/>
        <a:p>
          <a:r>
            <a:rPr lang="zh-CN"/>
            <a:t>进</a:t>
          </a:r>
          <a:r>
            <a:rPr lang="zh-CN" altLang="en-US"/>
            <a:t>入程序编辑平台</a:t>
          </a:r>
          <a:endParaRPr lang="zh-CN"/>
        </a:p>
      </dgm:t>
    </dgm:pt>
    <dgm:pt modelId="{D102DB5F-01AF-4A7A-8CC6-68F95A712E8C}" type="parTrans" cxnId="{72787BCB-78F3-477B-9BD5-750EB79D3F10}">
      <dgm:prSet/>
      <dgm:spPr/>
      <dgm:t>
        <a:bodyPr/>
        <a:lstStyle/>
        <a:p>
          <a:endParaRPr lang="zh-CN" altLang="en-US"/>
        </a:p>
      </dgm:t>
    </dgm:pt>
    <dgm:pt modelId="{6AC8648F-D382-4506-B003-0EC3B2B66FDE}" type="sibTrans" cxnId="{72787BCB-78F3-477B-9BD5-750EB79D3F10}">
      <dgm:prSet/>
      <dgm:spPr/>
      <dgm:t>
        <a:bodyPr/>
        <a:lstStyle/>
        <a:p>
          <a:endParaRPr lang="zh-CN" altLang="en-US"/>
        </a:p>
      </dgm:t>
    </dgm:pt>
    <dgm:pt modelId="{B9266DB4-839D-4E3E-8298-7FBC362194EC}">
      <dgm:prSet/>
      <dgm:spPr/>
      <dgm:t>
        <a:bodyPr/>
        <a:lstStyle/>
        <a:p>
          <a:r>
            <a:rPr lang="zh-CN" altLang="en-US"/>
            <a:t>确定问题输入输出</a:t>
          </a:r>
          <a:endParaRPr lang="zh-CN"/>
        </a:p>
      </dgm:t>
    </dgm:pt>
    <dgm:pt modelId="{000B4533-8D78-4E41-91AE-C2CCC9ACEAB3}" type="parTrans" cxnId="{557F084C-3C02-48F8-BCED-7430BFF15592}">
      <dgm:prSet/>
      <dgm:spPr/>
      <dgm:t>
        <a:bodyPr/>
        <a:lstStyle/>
        <a:p>
          <a:endParaRPr lang="zh-CN" altLang="en-US"/>
        </a:p>
      </dgm:t>
    </dgm:pt>
    <dgm:pt modelId="{F250A4FF-6F25-4672-B135-730192754B87}" type="sibTrans" cxnId="{557F084C-3C02-48F8-BCED-7430BFF15592}">
      <dgm:prSet/>
      <dgm:spPr/>
      <dgm:t>
        <a:bodyPr/>
        <a:lstStyle/>
        <a:p>
          <a:endParaRPr lang="zh-CN" altLang="en-US"/>
        </a:p>
      </dgm:t>
    </dgm:pt>
    <dgm:pt modelId="{705E39FB-3B70-4D63-801C-BB5DF09DADEE}">
      <dgm:prSet/>
      <dgm:spPr/>
      <dgm:t>
        <a:bodyPr/>
        <a:lstStyle/>
        <a:p>
          <a:r>
            <a:rPr lang="zh-CN" altLang="en-US"/>
            <a:t>求解</a:t>
          </a:r>
          <a:r>
            <a:rPr lang="zh-CN"/>
            <a:t>算法</a:t>
          </a:r>
          <a:r>
            <a:rPr lang="zh-CN" altLang="en-US"/>
            <a:t>语言</a:t>
          </a:r>
          <a:r>
            <a:rPr lang="zh-CN"/>
            <a:t>描述</a:t>
          </a:r>
        </a:p>
      </dgm:t>
    </dgm:pt>
    <dgm:pt modelId="{93D01BBA-6F23-4BDF-A640-2BC187FF2315}" type="parTrans" cxnId="{4514512E-CAE2-4388-BE35-C1B6FE04B4D2}">
      <dgm:prSet/>
      <dgm:spPr/>
      <dgm:t>
        <a:bodyPr/>
        <a:lstStyle/>
        <a:p>
          <a:endParaRPr lang="zh-CN" altLang="en-US"/>
        </a:p>
      </dgm:t>
    </dgm:pt>
    <dgm:pt modelId="{AEEAF02C-43A5-487B-925C-745D71FF4418}" type="sibTrans" cxnId="{4514512E-CAE2-4388-BE35-C1B6FE04B4D2}">
      <dgm:prSet/>
      <dgm:spPr/>
      <dgm:t>
        <a:bodyPr/>
        <a:lstStyle/>
        <a:p>
          <a:endParaRPr lang="zh-CN" altLang="en-US"/>
        </a:p>
      </dgm:t>
    </dgm:pt>
    <dgm:pt modelId="{4B7A1472-7621-48BD-8AA9-EFFA1675AF75}">
      <dgm:prSet/>
      <dgm:spPr/>
      <dgm:t>
        <a:bodyPr/>
        <a:lstStyle/>
        <a:p>
          <a:r>
            <a:rPr lang="zh-CN"/>
            <a:t>编制源程序</a:t>
          </a:r>
          <a:r>
            <a:rPr lang="zh-CN" altLang="en-US"/>
            <a:t>代码</a:t>
          </a:r>
          <a:endParaRPr lang="zh-CN"/>
        </a:p>
      </dgm:t>
    </dgm:pt>
    <dgm:pt modelId="{140B0F91-798D-47BB-9CA9-2658D51B8C20}" type="parTrans" cxnId="{35D91183-12C1-4362-8CA3-4015D6A3EF7E}">
      <dgm:prSet/>
      <dgm:spPr/>
      <dgm:t>
        <a:bodyPr/>
        <a:lstStyle/>
        <a:p>
          <a:endParaRPr lang="zh-CN" altLang="en-US"/>
        </a:p>
      </dgm:t>
    </dgm:pt>
    <dgm:pt modelId="{268C3BC7-E3A9-4B19-A10A-72C6543F8F5E}" type="sibTrans" cxnId="{35D91183-12C1-4362-8CA3-4015D6A3EF7E}">
      <dgm:prSet/>
      <dgm:spPr/>
      <dgm:t>
        <a:bodyPr/>
        <a:lstStyle/>
        <a:p>
          <a:endParaRPr lang="zh-CN" altLang="en-US"/>
        </a:p>
      </dgm:t>
    </dgm:pt>
    <dgm:pt modelId="{2B0DD44F-A22E-4C4E-8693-C583B3B8439F}">
      <dgm:prSet/>
      <dgm:spPr/>
      <dgm:t>
        <a:bodyPr/>
        <a:lstStyle/>
        <a:p>
          <a:r>
            <a:rPr lang="zh-CN"/>
            <a:t>编译</a:t>
          </a:r>
          <a:r>
            <a:rPr lang="zh-CN" altLang="en-US"/>
            <a:t>为目标程序</a:t>
          </a:r>
          <a:endParaRPr lang="zh-CN"/>
        </a:p>
      </dgm:t>
    </dgm:pt>
    <dgm:pt modelId="{CABB3D24-6D1D-44E4-915E-ADB0790797BB}" type="parTrans" cxnId="{E2BE262E-9602-446F-88CF-9627C4AE7E3F}">
      <dgm:prSet/>
      <dgm:spPr/>
      <dgm:t>
        <a:bodyPr/>
        <a:lstStyle/>
        <a:p>
          <a:endParaRPr lang="zh-CN" altLang="en-US"/>
        </a:p>
      </dgm:t>
    </dgm:pt>
    <dgm:pt modelId="{B90EEC69-9232-4B9A-834A-8FB8A5EE67FA}" type="sibTrans" cxnId="{E2BE262E-9602-446F-88CF-9627C4AE7E3F}">
      <dgm:prSet/>
      <dgm:spPr/>
      <dgm:t>
        <a:bodyPr/>
        <a:lstStyle/>
        <a:p>
          <a:endParaRPr lang="zh-CN" altLang="en-US"/>
        </a:p>
      </dgm:t>
    </dgm:pt>
    <dgm:pt modelId="{1BA7EA33-80C1-4C9C-A0BC-884E9F3239A5}">
      <dgm:prSet/>
      <dgm:spPr/>
      <dgm:t>
        <a:bodyPr/>
        <a:lstStyle/>
        <a:p>
          <a:r>
            <a:rPr lang="zh-CN"/>
            <a:t>调试、运行、检测</a:t>
          </a:r>
        </a:p>
      </dgm:t>
    </dgm:pt>
    <dgm:pt modelId="{FF4B6482-4CFD-4C69-BD0C-176F2F752648}" type="sibTrans" cxnId="{E996E2A7-57EC-4BC0-9EC1-4D7734403175}">
      <dgm:prSet/>
      <dgm:spPr/>
      <dgm:t>
        <a:bodyPr/>
        <a:lstStyle/>
        <a:p>
          <a:endParaRPr lang="zh-CN" altLang="en-US"/>
        </a:p>
      </dgm:t>
    </dgm:pt>
    <dgm:pt modelId="{7EB83550-A78D-4F91-AD17-C7EF746F90A7}" type="parTrans" cxnId="{E996E2A7-57EC-4BC0-9EC1-4D7734403175}">
      <dgm:prSet/>
      <dgm:spPr/>
      <dgm:t>
        <a:bodyPr/>
        <a:lstStyle/>
        <a:p>
          <a:endParaRPr lang="zh-CN" altLang="en-US"/>
        </a:p>
      </dgm:t>
    </dgm:pt>
    <dgm:pt modelId="{3AD973F8-77E4-42FD-BA5A-972CD33CFAE6}">
      <dgm:prSet/>
      <dgm:spPr/>
      <dgm:t>
        <a:bodyPr/>
        <a:lstStyle/>
        <a:p>
          <a:r>
            <a:rPr lang="zh-CN"/>
            <a:t>生成</a:t>
          </a:r>
          <a:r>
            <a:rPr lang="zh-CN" altLang="en-US"/>
            <a:t>可执行</a:t>
          </a:r>
          <a:r>
            <a:rPr lang="zh-CN"/>
            <a:t>程序</a:t>
          </a:r>
        </a:p>
      </dgm:t>
    </dgm:pt>
    <dgm:pt modelId="{01A3FC82-4F06-4B60-9647-03D2ED022833}" type="sibTrans" cxnId="{1BB97E22-635E-4305-8C36-CB9306941F58}">
      <dgm:prSet/>
      <dgm:spPr/>
      <dgm:t>
        <a:bodyPr/>
        <a:lstStyle/>
        <a:p>
          <a:endParaRPr lang="zh-CN" altLang="en-US"/>
        </a:p>
      </dgm:t>
    </dgm:pt>
    <dgm:pt modelId="{3A02D0F7-3F8E-40C5-88A5-3EE38686F7F6}" type="parTrans" cxnId="{1BB97E22-635E-4305-8C36-CB9306941F58}">
      <dgm:prSet/>
      <dgm:spPr/>
      <dgm:t>
        <a:bodyPr/>
        <a:lstStyle/>
        <a:p>
          <a:endParaRPr lang="zh-CN" altLang="en-US"/>
        </a:p>
      </dgm:t>
    </dgm:pt>
    <dgm:pt modelId="{9352DC9C-B463-4D63-A05B-78EECA1A411A}">
      <dgm:prSet/>
      <dgm:spPr/>
      <dgm:t>
        <a:bodyPr/>
        <a:lstStyle/>
        <a:p>
          <a:r>
            <a:rPr lang="zh-CN"/>
            <a:t>编写</a:t>
          </a:r>
          <a:r>
            <a:rPr lang="zh-CN" altLang="en-US"/>
            <a:t>相关</a:t>
          </a:r>
          <a:r>
            <a:rPr lang="zh-CN"/>
            <a:t>程序文档</a:t>
          </a:r>
        </a:p>
      </dgm:t>
    </dgm:pt>
    <dgm:pt modelId="{D4187DBE-ED44-4A0F-9FDB-4AD896CF95A5}" type="parTrans" cxnId="{62B81113-F69B-4741-83B1-B9B08E6EBD98}">
      <dgm:prSet/>
      <dgm:spPr/>
      <dgm:t>
        <a:bodyPr/>
        <a:lstStyle/>
        <a:p>
          <a:endParaRPr lang="zh-CN" altLang="en-US"/>
        </a:p>
      </dgm:t>
    </dgm:pt>
    <dgm:pt modelId="{8A07F4D6-E3B8-4E96-815B-3FA45911ADE4}" type="sibTrans" cxnId="{62B81113-F69B-4741-83B1-B9B08E6EBD98}">
      <dgm:prSet/>
      <dgm:spPr/>
      <dgm:t>
        <a:bodyPr/>
        <a:lstStyle/>
        <a:p>
          <a:endParaRPr lang="zh-CN" altLang="en-US"/>
        </a:p>
      </dgm:t>
    </dgm:pt>
    <dgm:pt modelId="{D2171AF2-A14A-429F-98B3-CBA6EEF9C463}" type="pres">
      <dgm:prSet presAssocID="{0CEFD1F9-EF53-4679-9794-3C54C08081E2}" presName="diagram" presStyleCnt="0">
        <dgm:presLayoutVars>
          <dgm:dir/>
          <dgm:resizeHandles val="exact"/>
        </dgm:presLayoutVars>
      </dgm:prSet>
      <dgm:spPr/>
    </dgm:pt>
    <dgm:pt modelId="{89F24AFF-BFAC-4571-B4B5-F84BFE4E4D27}" type="pres">
      <dgm:prSet presAssocID="{3186C0E1-9509-4528-9597-987AE20D9C0C}" presName="node" presStyleLbl="node1" presStyleIdx="0" presStyleCnt="10">
        <dgm:presLayoutVars>
          <dgm:bulletEnabled val="1"/>
        </dgm:presLayoutVars>
      </dgm:prSet>
      <dgm:spPr/>
    </dgm:pt>
    <dgm:pt modelId="{E6BC61F6-FC87-4A29-9001-CC425CAFA906}" type="pres">
      <dgm:prSet presAssocID="{276FAC60-1727-4FD7-B114-4130B83C9464}" presName="sibTrans" presStyleLbl="sibTrans2D1" presStyleIdx="0" presStyleCnt="9"/>
      <dgm:spPr/>
    </dgm:pt>
    <dgm:pt modelId="{20A9C516-ED09-494A-B026-2E4C7ED46DF7}" type="pres">
      <dgm:prSet presAssocID="{276FAC60-1727-4FD7-B114-4130B83C9464}" presName="connectorText" presStyleLbl="sibTrans2D1" presStyleIdx="0" presStyleCnt="9"/>
      <dgm:spPr/>
    </dgm:pt>
    <dgm:pt modelId="{7419E2D1-D749-4233-A549-1DED3D80494B}" type="pres">
      <dgm:prSet presAssocID="{7A0282B2-3955-444B-A94A-A60C2FE0D6DD}" presName="node" presStyleLbl="node1" presStyleIdx="1" presStyleCnt="10">
        <dgm:presLayoutVars>
          <dgm:bulletEnabled val="1"/>
        </dgm:presLayoutVars>
      </dgm:prSet>
      <dgm:spPr/>
    </dgm:pt>
    <dgm:pt modelId="{3E7EC983-A1F5-433E-8E54-B3998FCE2E05}" type="pres">
      <dgm:prSet presAssocID="{EAC4E67D-CE5A-4922-B9AA-83F85413A114}" presName="sibTrans" presStyleLbl="sibTrans2D1" presStyleIdx="1" presStyleCnt="9"/>
      <dgm:spPr/>
    </dgm:pt>
    <dgm:pt modelId="{A9615816-C9F6-4787-8646-F80677D564FC}" type="pres">
      <dgm:prSet presAssocID="{EAC4E67D-CE5A-4922-B9AA-83F85413A114}" presName="connectorText" presStyleLbl="sibTrans2D1" presStyleIdx="1" presStyleCnt="9"/>
      <dgm:spPr/>
    </dgm:pt>
    <dgm:pt modelId="{4D592E99-9660-452C-B923-6B906C860D69}" type="pres">
      <dgm:prSet presAssocID="{F393D181-74A6-49A4-9402-CA3FA750431E}" presName="node" presStyleLbl="node1" presStyleIdx="2" presStyleCnt="10">
        <dgm:presLayoutVars>
          <dgm:bulletEnabled val="1"/>
        </dgm:presLayoutVars>
      </dgm:prSet>
      <dgm:spPr/>
    </dgm:pt>
    <dgm:pt modelId="{80838B2E-1B60-4D56-ACDB-B657C533902C}" type="pres">
      <dgm:prSet presAssocID="{6AC8648F-D382-4506-B003-0EC3B2B66FDE}" presName="sibTrans" presStyleLbl="sibTrans2D1" presStyleIdx="2" presStyleCnt="9"/>
      <dgm:spPr/>
    </dgm:pt>
    <dgm:pt modelId="{599DD4C6-790E-4475-A706-22D948DF7607}" type="pres">
      <dgm:prSet presAssocID="{6AC8648F-D382-4506-B003-0EC3B2B66FDE}" presName="connectorText" presStyleLbl="sibTrans2D1" presStyleIdx="2" presStyleCnt="9"/>
      <dgm:spPr/>
    </dgm:pt>
    <dgm:pt modelId="{9C63F06B-E89C-4B1E-A805-B7983DBE8C44}" type="pres">
      <dgm:prSet presAssocID="{B9266DB4-839D-4E3E-8298-7FBC362194EC}" presName="node" presStyleLbl="node1" presStyleIdx="3" presStyleCnt="10">
        <dgm:presLayoutVars>
          <dgm:bulletEnabled val="1"/>
        </dgm:presLayoutVars>
      </dgm:prSet>
      <dgm:spPr/>
    </dgm:pt>
    <dgm:pt modelId="{4C00B88B-CCBF-4100-B377-6228983F83FC}" type="pres">
      <dgm:prSet presAssocID="{F250A4FF-6F25-4672-B135-730192754B87}" presName="sibTrans" presStyleLbl="sibTrans2D1" presStyleIdx="3" presStyleCnt="9"/>
      <dgm:spPr/>
    </dgm:pt>
    <dgm:pt modelId="{C0752626-11E0-4403-B205-2FFDE3F2E32A}" type="pres">
      <dgm:prSet presAssocID="{F250A4FF-6F25-4672-B135-730192754B87}" presName="connectorText" presStyleLbl="sibTrans2D1" presStyleIdx="3" presStyleCnt="9"/>
      <dgm:spPr/>
    </dgm:pt>
    <dgm:pt modelId="{D9E730A7-839C-438F-860E-0079ACAF0297}" type="pres">
      <dgm:prSet presAssocID="{705E39FB-3B70-4D63-801C-BB5DF09DADEE}" presName="node" presStyleLbl="node1" presStyleIdx="4" presStyleCnt="10">
        <dgm:presLayoutVars>
          <dgm:bulletEnabled val="1"/>
        </dgm:presLayoutVars>
      </dgm:prSet>
      <dgm:spPr/>
    </dgm:pt>
    <dgm:pt modelId="{E09591F5-1D19-4893-AE0C-18CB1F315FF6}" type="pres">
      <dgm:prSet presAssocID="{AEEAF02C-43A5-487B-925C-745D71FF4418}" presName="sibTrans" presStyleLbl="sibTrans2D1" presStyleIdx="4" presStyleCnt="9"/>
      <dgm:spPr/>
    </dgm:pt>
    <dgm:pt modelId="{0BBCA8C1-6F8D-42CB-9A9F-5D3D3A7F97C7}" type="pres">
      <dgm:prSet presAssocID="{AEEAF02C-43A5-487B-925C-745D71FF4418}" presName="connectorText" presStyleLbl="sibTrans2D1" presStyleIdx="4" presStyleCnt="9"/>
      <dgm:spPr/>
    </dgm:pt>
    <dgm:pt modelId="{0CC4898C-62FD-464A-BE0B-CC75D5FB33ED}" type="pres">
      <dgm:prSet presAssocID="{4B7A1472-7621-48BD-8AA9-EFFA1675AF75}" presName="node" presStyleLbl="node1" presStyleIdx="5" presStyleCnt="10">
        <dgm:presLayoutVars>
          <dgm:bulletEnabled val="1"/>
        </dgm:presLayoutVars>
      </dgm:prSet>
      <dgm:spPr/>
    </dgm:pt>
    <dgm:pt modelId="{90FBF48B-04D9-4082-BC33-82162FFEB3EE}" type="pres">
      <dgm:prSet presAssocID="{268C3BC7-E3A9-4B19-A10A-72C6543F8F5E}" presName="sibTrans" presStyleLbl="sibTrans2D1" presStyleIdx="5" presStyleCnt="9"/>
      <dgm:spPr/>
    </dgm:pt>
    <dgm:pt modelId="{5F013FF3-743D-4ACC-87D6-B18763455CE4}" type="pres">
      <dgm:prSet presAssocID="{268C3BC7-E3A9-4B19-A10A-72C6543F8F5E}" presName="connectorText" presStyleLbl="sibTrans2D1" presStyleIdx="5" presStyleCnt="9"/>
      <dgm:spPr/>
    </dgm:pt>
    <dgm:pt modelId="{88E28BEC-2874-4CF1-8543-2C9FBAD57EAC}" type="pres">
      <dgm:prSet presAssocID="{2B0DD44F-A22E-4C4E-8693-C583B3B8439F}" presName="node" presStyleLbl="node1" presStyleIdx="6" presStyleCnt="10">
        <dgm:presLayoutVars>
          <dgm:bulletEnabled val="1"/>
        </dgm:presLayoutVars>
      </dgm:prSet>
      <dgm:spPr/>
    </dgm:pt>
    <dgm:pt modelId="{EA8FC42C-4DD4-4E73-BB9A-813933EDEC3B}" type="pres">
      <dgm:prSet presAssocID="{B90EEC69-9232-4B9A-834A-8FB8A5EE67FA}" presName="sibTrans" presStyleLbl="sibTrans2D1" presStyleIdx="6" presStyleCnt="9"/>
      <dgm:spPr/>
    </dgm:pt>
    <dgm:pt modelId="{32EAB383-CE21-43BA-A49A-781FCD61C9B0}" type="pres">
      <dgm:prSet presAssocID="{B90EEC69-9232-4B9A-834A-8FB8A5EE67FA}" presName="connectorText" presStyleLbl="sibTrans2D1" presStyleIdx="6" presStyleCnt="9"/>
      <dgm:spPr/>
    </dgm:pt>
    <dgm:pt modelId="{4A57AE75-1EA7-4A7E-B04E-7BE0E4E98384}" type="pres">
      <dgm:prSet presAssocID="{1BA7EA33-80C1-4C9C-A0BC-884E9F3239A5}" presName="node" presStyleLbl="node1" presStyleIdx="7" presStyleCnt="10">
        <dgm:presLayoutVars>
          <dgm:bulletEnabled val="1"/>
        </dgm:presLayoutVars>
      </dgm:prSet>
      <dgm:spPr/>
    </dgm:pt>
    <dgm:pt modelId="{6AEF83C3-27CC-4F96-901C-0FFA6F1420DE}" type="pres">
      <dgm:prSet presAssocID="{FF4B6482-4CFD-4C69-BD0C-176F2F752648}" presName="sibTrans" presStyleLbl="sibTrans2D1" presStyleIdx="7" presStyleCnt="9"/>
      <dgm:spPr/>
    </dgm:pt>
    <dgm:pt modelId="{8828FF12-7BE7-4E4C-AE83-0C4520BA1CED}" type="pres">
      <dgm:prSet presAssocID="{FF4B6482-4CFD-4C69-BD0C-176F2F752648}" presName="connectorText" presStyleLbl="sibTrans2D1" presStyleIdx="7" presStyleCnt="9"/>
      <dgm:spPr/>
    </dgm:pt>
    <dgm:pt modelId="{CD41B9D1-321D-454F-9146-1D5CFE56EEC9}" type="pres">
      <dgm:prSet presAssocID="{3AD973F8-77E4-42FD-BA5A-972CD33CFAE6}" presName="node" presStyleLbl="node1" presStyleIdx="8" presStyleCnt="10">
        <dgm:presLayoutVars>
          <dgm:bulletEnabled val="1"/>
        </dgm:presLayoutVars>
      </dgm:prSet>
      <dgm:spPr/>
    </dgm:pt>
    <dgm:pt modelId="{8253A5B9-513F-48CA-977A-2D01A5A62F60}" type="pres">
      <dgm:prSet presAssocID="{01A3FC82-4F06-4B60-9647-03D2ED022833}" presName="sibTrans" presStyleLbl="sibTrans2D1" presStyleIdx="8" presStyleCnt="9"/>
      <dgm:spPr/>
    </dgm:pt>
    <dgm:pt modelId="{0EF170C7-BB5B-4ED7-B4F9-160631591D8E}" type="pres">
      <dgm:prSet presAssocID="{01A3FC82-4F06-4B60-9647-03D2ED022833}" presName="connectorText" presStyleLbl="sibTrans2D1" presStyleIdx="8" presStyleCnt="9"/>
      <dgm:spPr/>
    </dgm:pt>
    <dgm:pt modelId="{31C36D8C-2508-41E6-8221-1EF2FE943159}" type="pres">
      <dgm:prSet presAssocID="{9352DC9C-B463-4D63-A05B-78EECA1A411A}" presName="node" presStyleLbl="node1" presStyleIdx="9" presStyleCnt="10">
        <dgm:presLayoutVars>
          <dgm:bulletEnabled val="1"/>
        </dgm:presLayoutVars>
      </dgm:prSet>
      <dgm:spPr/>
    </dgm:pt>
  </dgm:ptLst>
  <dgm:cxnLst>
    <dgm:cxn modelId="{DBA9CB0D-4041-4377-8C63-71C32647963F}" type="presOf" srcId="{276FAC60-1727-4FD7-B114-4130B83C9464}" destId="{20A9C516-ED09-494A-B026-2E4C7ED46DF7}" srcOrd="1" destOrd="0" presId="urn:microsoft.com/office/officeart/2005/8/layout/process5"/>
    <dgm:cxn modelId="{62B81113-F69B-4741-83B1-B9B08E6EBD98}" srcId="{0CEFD1F9-EF53-4679-9794-3C54C08081E2}" destId="{9352DC9C-B463-4D63-A05B-78EECA1A411A}" srcOrd="9" destOrd="0" parTransId="{D4187DBE-ED44-4A0F-9FDB-4AD896CF95A5}" sibTransId="{8A07F4D6-E3B8-4E96-815B-3FA45911ADE4}"/>
    <dgm:cxn modelId="{1BB97E22-635E-4305-8C36-CB9306941F58}" srcId="{0CEFD1F9-EF53-4679-9794-3C54C08081E2}" destId="{3AD973F8-77E4-42FD-BA5A-972CD33CFAE6}" srcOrd="8" destOrd="0" parTransId="{3A02D0F7-3F8E-40C5-88A5-3EE38686F7F6}" sibTransId="{01A3FC82-4F06-4B60-9647-03D2ED022833}"/>
    <dgm:cxn modelId="{BE694027-EF95-4856-94EA-A37592319E1F}" type="presOf" srcId="{EAC4E67D-CE5A-4922-B9AA-83F85413A114}" destId="{3E7EC983-A1F5-433E-8E54-B3998FCE2E05}" srcOrd="0" destOrd="0" presId="urn:microsoft.com/office/officeart/2005/8/layout/process5"/>
    <dgm:cxn modelId="{5E2B0F2E-8874-4FB8-9E32-C0F85FFA1589}" type="presOf" srcId="{EAC4E67D-CE5A-4922-B9AA-83F85413A114}" destId="{A9615816-C9F6-4787-8646-F80677D564FC}" srcOrd="1" destOrd="0" presId="urn:microsoft.com/office/officeart/2005/8/layout/process5"/>
    <dgm:cxn modelId="{E2BE262E-9602-446F-88CF-9627C4AE7E3F}" srcId="{0CEFD1F9-EF53-4679-9794-3C54C08081E2}" destId="{2B0DD44F-A22E-4C4E-8693-C583B3B8439F}" srcOrd="6" destOrd="0" parTransId="{CABB3D24-6D1D-44E4-915E-ADB0790797BB}" sibTransId="{B90EEC69-9232-4B9A-834A-8FB8A5EE67FA}"/>
    <dgm:cxn modelId="{4514512E-CAE2-4388-BE35-C1B6FE04B4D2}" srcId="{0CEFD1F9-EF53-4679-9794-3C54C08081E2}" destId="{705E39FB-3B70-4D63-801C-BB5DF09DADEE}" srcOrd="4" destOrd="0" parTransId="{93D01BBA-6F23-4BDF-A640-2BC187FF2315}" sibTransId="{AEEAF02C-43A5-487B-925C-745D71FF4418}"/>
    <dgm:cxn modelId="{48E4513E-1F4E-454E-B8B9-ADCAAD8D55AF}" type="presOf" srcId="{0CEFD1F9-EF53-4679-9794-3C54C08081E2}" destId="{D2171AF2-A14A-429F-98B3-CBA6EEF9C463}" srcOrd="0" destOrd="0" presId="urn:microsoft.com/office/officeart/2005/8/layout/process5"/>
    <dgm:cxn modelId="{EE78BC5E-F474-4A46-A907-C4BDA4D497FF}" type="presOf" srcId="{B90EEC69-9232-4B9A-834A-8FB8A5EE67FA}" destId="{EA8FC42C-4DD4-4E73-BB9A-813933EDEC3B}" srcOrd="0" destOrd="0" presId="urn:microsoft.com/office/officeart/2005/8/layout/process5"/>
    <dgm:cxn modelId="{AEB48E44-07A1-40F8-B50F-76CB703A3538}" type="presOf" srcId="{6AC8648F-D382-4506-B003-0EC3B2B66FDE}" destId="{80838B2E-1B60-4D56-ACDB-B657C533902C}" srcOrd="0" destOrd="0" presId="urn:microsoft.com/office/officeart/2005/8/layout/process5"/>
    <dgm:cxn modelId="{15B3C766-9701-4F3F-8E55-8E2FDB38D09E}" type="presOf" srcId="{FF4B6482-4CFD-4C69-BD0C-176F2F752648}" destId="{8828FF12-7BE7-4E4C-AE83-0C4520BA1CED}" srcOrd="1" destOrd="0" presId="urn:microsoft.com/office/officeart/2005/8/layout/process5"/>
    <dgm:cxn modelId="{00EED248-DF40-460E-8718-3C8E4D547BE1}" type="presOf" srcId="{FF4B6482-4CFD-4C69-BD0C-176F2F752648}" destId="{6AEF83C3-27CC-4F96-901C-0FFA6F1420DE}" srcOrd="0" destOrd="0" presId="urn:microsoft.com/office/officeart/2005/8/layout/process5"/>
    <dgm:cxn modelId="{0DF7DB4A-170F-4FB9-8464-B502DEA92DF0}" type="presOf" srcId="{9352DC9C-B463-4D63-A05B-78EECA1A411A}" destId="{31C36D8C-2508-41E6-8221-1EF2FE943159}" srcOrd="0" destOrd="0" presId="urn:microsoft.com/office/officeart/2005/8/layout/process5"/>
    <dgm:cxn modelId="{557F084C-3C02-48F8-BCED-7430BFF15592}" srcId="{0CEFD1F9-EF53-4679-9794-3C54C08081E2}" destId="{B9266DB4-839D-4E3E-8298-7FBC362194EC}" srcOrd="3" destOrd="0" parTransId="{000B4533-8D78-4E41-91AE-C2CCC9ACEAB3}" sibTransId="{F250A4FF-6F25-4672-B135-730192754B87}"/>
    <dgm:cxn modelId="{EB780C4D-F4DB-44E8-B6E0-2875E47290ED}" type="presOf" srcId="{268C3BC7-E3A9-4B19-A10A-72C6543F8F5E}" destId="{5F013FF3-743D-4ACC-87D6-B18763455CE4}" srcOrd="1" destOrd="0" presId="urn:microsoft.com/office/officeart/2005/8/layout/process5"/>
    <dgm:cxn modelId="{89ED394D-09FA-4183-9DBB-3A39C478DB61}" type="presOf" srcId="{1BA7EA33-80C1-4C9C-A0BC-884E9F3239A5}" destId="{4A57AE75-1EA7-4A7E-B04E-7BE0E4E98384}" srcOrd="0" destOrd="0" presId="urn:microsoft.com/office/officeart/2005/8/layout/process5"/>
    <dgm:cxn modelId="{4668DB75-351C-4312-84AD-AC5677D8BE43}" type="presOf" srcId="{268C3BC7-E3A9-4B19-A10A-72C6543F8F5E}" destId="{90FBF48B-04D9-4082-BC33-82162FFEB3EE}" srcOrd="0" destOrd="0" presId="urn:microsoft.com/office/officeart/2005/8/layout/process5"/>
    <dgm:cxn modelId="{396AC477-1099-41A3-A27C-6DCE39B46364}" type="presOf" srcId="{F250A4FF-6F25-4672-B135-730192754B87}" destId="{C0752626-11E0-4403-B205-2FFDE3F2E32A}" srcOrd="1" destOrd="0" presId="urn:microsoft.com/office/officeart/2005/8/layout/process5"/>
    <dgm:cxn modelId="{CB550E79-F089-49E9-883C-9346E417B05E}" type="presOf" srcId="{6AC8648F-D382-4506-B003-0EC3B2B66FDE}" destId="{599DD4C6-790E-4475-A706-22D948DF7607}" srcOrd="1" destOrd="0" presId="urn:microsoft.com/office/officeart/2005/8/layout/process5"/>
    <dgm:cxn modelId="{BBCD9E7E-8246-4DAC-AEB9-09372E45A74E}" type="presOf" srcId="{4B7A1472-7621-48BD-8AA9-EFFA1675AF75}" destId="{0CC4898C-62FD-464A-BE0B-CC75D5FB33ED}" srcOrd="0" destOrd="0" presId="urn:microsoft.com/office/officeart/2005/8/layout/process5"/>
    <dgm:cxn modelId="{ADF1B57E-2C46-448B-85C5-769860ED0C42}" type="presOf" srcId="{276FAC60-1727-4FD7-B114-4130B83C9464}" destId="{E6BC61F6-FC87-4A29-9001-CC425CAFA906}" srcOrd="0" destOrd="0" presId="urn:microsoft.com/office/officeart/2005/8/layout/process5"/>
    <dgm:cxn modelId="{35D91183-12C1-4362-8CA3-4015D6A3EF7E}" srcId="{0CEFD1F9-EF53-4679-9794-3C54C08081E2}" destId="{4B7A1472-7621-48BD-8AA9-EFFA1675AF75}" srcOrd="5" destOrd="0" parTransId="{140B0F91-798D-47BB-9CA9-2658D51B8C20}" sibTransId="{268C3BC7-E3A9-4B19-A10A-72C6543F8F5E}"/>
    <dgm:cxn modelId="{F5C2AD8A-DA56-49F4-AEB9-AABCAEE5A650}" type="presOf" srcId="{B9266DB4-839D-4E3E-8298-7FBC362194EC}" destId="{9C63F06B-E89C-4B1E-A805-B7983DBE8C44}" srcOrd="0" destOrd="0" presId="urn:microsoft.com/office/officeart/2005/8/layout/process5"/>
    <dgm:cxn modelId="{34783A95-16B8-471D-980F-431AA4217CBE}" type="presOf" srcId="{AEEAF02C-43A5-487B-925C-745D71FF4418}" destId="{E09591F5-1D19-4893-AE0C-18CB1F315FF6}" srcOrd="0" destOrd="0" presId="urn:microsoft.com/office/officeart/2005/8/layout/process5"/>
    <dgm:cxn modelId="{C3AD529B-78F1-4589-9A49-6E5639B25BC5}" type="presOf" srcId="{B90EEC69-9232-4B9A-834A-8FB8A5EE67FA}" destId="{32EAB383-CE21-43BA-A49A-781FCD61C9B0}" srcOrd="1" destOrd="0" presId="urn:microsoft.com/office/officeart/2005/8/layout/process5"/>
    <dgm:cxn modelId="{3B04AD9C-D30C-4BCF-A309-D90688579D07}" type="presOf" srcId="{F393D181-74A6-49A4-9402-CA3FA750431E}" destId="{4D592E99-9660-452C-B923-6B906C860D69}" srcOrd="0" destOrd="0" presId="urn:microsoft.com/office/officeart/2005/8/layout/process5"/>
    <dgm:cxn modelId="{CB35BAA5-323A-4238-9964-9FCB5C1432F5}" type="presOf" srcId="{2B0DD44F-A22E-4C4E-8693-C583B3B8439F}" destId="{88E28BEC-2874-4CF1-8543-2C9FBAD57EAC}" srcOrd="0" destOrd="0" presId="urn:microsoft.com/office/officeart/2005/8/layout/process5"/>
    <dgm:cxn modelId="{E996E2A7-57EC-4BC0-9EC1-4D7734403175}" srcId="{0CEFD1F9-EF53-4679-9794-3C54C08081E2}" destId="{1BA7EA33-80C1-4C9C-A0BC-884E9F3239A5}" srcOrd="7" destOrd="0" parTransId="{7EB83550-A78D-4F91-AD17-C7EF746F90A7}" sibTransId="{FF4B6482-4CFD-4C69-BD0C-176F2F752648}"/>
    <dgm:cxn modelId="{F5B6EBBB-79F0-45CD-968F-A2FAE92AFCF1}" type="presOf" srcId="{3186C0E1-9509-4528-9597-987AE20D9C0C}" destId="{89F24AFF-BFAC-4571-B4B5-F84BFE4E4D27}" srcOrd="0" destOrd="0" presId="urn:microsoft.com/office/officeart/2005/8/layout/process5"/>
    <dgm:cxn modelId="{7465B5C0-8061-4ACA-8E7A-F1A555F6B010}" type="presOf" srcId="{AEEAF02C-43A5-487B-925C-745D71FF4418}" destId="{0BBCA8C1-6F8D-42CB-9A9F-5D3D3A7F97C7}" srcOrd="1" destOrd="0" presId="urn:microsoft.com/office/officeart/2005/8/layout/process5"/>
    <dgm:cxn modelId="{72787BCB-78F3-477B-9BD5-750EB79D3F10}" srcId="{0CEFD1F9-EF53-4679-9794-3C54C08081E2}" destId="{F393D181-74A6-49A4-9402-CA3FA750431E}" srcOrd="2" destOrd="0" parTransId="{D102DB5F-01AF-4A7A-8CC6-68F95A712E8C}" sibTransId="{6AC8648F-D382-4506-B003-0EC3B2B66FDE}"/>
    <dgm:cxn modelId="{21DE13CE-C952-46F4-8029-2F64DECC5C20}" srcId="{0CEFD1F9-EF53-4679-9794-3C54C08081E2}" destId="{3186C0E1-9509-4528-9597-987AE20D9C0C}" srcOrd="0" destOrd="0" parTransId="{7D382951-ED41-4D00-87BA-7376C6557DA4}" sibTransId="{276FAC60-1727-4FD7-B114-4130B83C9464}"/>
    <dgm:cxn modelId="{D6F990D6-956A-4890-A83E-012540B430B3}" type="presOf" srcId="{705E39FB-3B70-4D63-801C-BB5DF09DADEE}" destId="{D9E730A7-839C-438F-860E-0079ACAF0297}" srcOrd="0" destOrd="0" presId="urn:microsoft.com/office/officeart/2005/8/layout/process5"/>
    <dgm:cxn modelId="{24EEC4D7-DE7B-4F52-B478-28CCB99427B8}" srcId="{0CEFD1F9-EF53-4679-9794-3C54C08081E2}" destId="{7A0282B2-3955-444B-A94A-A60C2FE0D6DD}" srcOrd="1" destOrd="0" parTransId="{7B5730E0-53A4-49FC-88AC-4C45FB889363}" sibTransId="{EAC4E67D-CE5A-4922-B9AA-83F85413A114}"/>
    <dgm:cxn modelId="{97C0AEDA-5496-474E-BF80-3F8EA200FFE0}" type="presOf" srcId="{3AD973F8-77E4-42FD-BA5A-972CD33CFAE6}" destId="{CD41B9D1-321D-454F-9146-1D5CFE56EEC9}" srcOrd="0" destOrd="0" presId="urn:microsoft.com/office/officeart/2005/8/layout/process5"/>
    <dgm:cxn modelId="{1FF27BDD-6B60-4444-A2C9-AB8EEE885471}" type="presOf" srcId="{01A3FC82-4F06-4B60-9647-03D2ED022833}" destId="{8253A5B9-513F-48CA-977A-2D01A5A62F60}" srcOrd="0" destOrd="0" presId="urn:microsoft.com/office/officeart/2005/8/layout/process5"/>
    <dgm:cxn modelId="{E354D5DE-2306-46D7-9EC1-2AA52BACF984}" type="presOf" srcId="{01A3FC82-4F06-4B60-9647-03D2ED022833}" destId="{0EF170C7-BB5B-4ED7-B4F9-160631591D8E}" srcOrd="1" destOrd="0" presId="urn:microsoft.com/office/officeart/2005/8/layout/process5"/>
    <dgm:cxn modelId="{FCC153F9-24BB-4359-87F4-B4B4C7DB8926}" type="presOf" srcId="{F250A4FF-6F25-4672-B135-730192754B87}" destId="{4C00B88B-CCBF-4100-B377-6228983F83FC}" srcOrd="0" destOrd="0" presId="urn:microsoft.com/office/officeart/2005/8/layout/process5"/>
    <dgm:cxn modelId="{A29760FE-50E9-4238-B9B2-62744D4E7506}" type="presOf" srcId="{7A0282B2-3955-444B-A94A-A60C2FE0D6DD}" destId="{7419E2D1-D749-4233-A549-1DED3D80494B}" srcOrd="0" destOrd="0" presId="urn:microsoft.com/office/officeart/2005/8/layout/process5"/>
    <dgm:cxn modelId="{845AD7D6-220A-47EE-B152-9BFB3A35D8FB}" type="presParOf" srcId="{D2171AF2-A14A-429F-98B3-CBA6EEF9C463}" destId="{89F24AFF-BFAC-4571-B4B5-F84BFE4E4D27}" srcOrd="0" destOrd="0" presId="urn:microsoft.com/office/officeart/2005/8/layout/process5"/>
    <dgm:cxn modelId="{CA0FDD34-32DF-4FF4-9630-95F1ABD1AB5B}" type="presParOf" srcId="{D2171AF2-A14A-429F-98B3-CBA6EEF9C463}" destId="{E6BC61F6-FC87-4A29-9001-CC425CAFA906}" srcOrd="1" destOrd="0" presId="urn:microsoft.com/office/officeart/2005/8/layout/process5"/>
    <dgm:cxn modelId="{7375334B-6A73-456F-BE75-20BF53534C39}" type="presParOf" srcId="{E6BC61F6-FC87-4A29-9001-CC425CAFA906}" destId="{20A9C516-ED09-494A-B026-2E4C7ED46DF7}" srcOrd="0" destOrd="0" presId="urn:microsoft.com/office/officeart/2005/8/layout/process5"/>
    <dgm:cxn modelId="{1C861726-77EF-4E88-A363-AF579AB384DC}" type="presParOf" srcId="{D2171AF2-A14A-429F-98B3-CBA6EEF9C463}" destId="{7419E2D1-D749-4233-A549-1DED3D80494B}" srcOrd="2" destOrd="0" presId="urn:microsoft.com/office/officeart/2005/8/layout/process5"/>
    <dgm:cxn modelId="{B3F845DE-8FD4-4627-AE27-310FBFA3C7F9}" type="presParOf" srcId="{D2171AF2-A14A-429F-98B3-CBA6EEF9C463}" destId="{3E7EC983-A1F5-433E-8E54-B3998FCE2E05}" srcOrd="3" destOrd="0" presId="urn:microsoft.com/office/officeart/2005/8/layout/process5"/>
    <dgm:cxn modelId="{1D1603B6-C50A-437B-B102-2FAA41772575}" type="presParOf" srcId="{3E7EC983-A1F5-433E-8E54-B3998FCE2E05}" destId="{A9615816-C9F6-4787-8646-F80677D564FC}" srcOrd="0" destOrd="0" presId="urn:microsoft.com/office/officeart/2005/8/layout/process5"/>
    <dgm:cxn modelId="{7CDD5DBC-F112-4240-9C2E-EAE5A8C8FC2A}" type="presParOf" srcId="{D2171AF2-A14A-429F-98B3-CBA6EEF9C463}" destId="{4D592E99-9660-452C-B923-6B906C860D69}" srcOrd="4" destOrd="0" presId="urn:microsoft.com/office/officeart/2005/8/layout/process5"/>
    <dgm:cxn modelId="{CBD72E12-B063-44E3-AA44-BD846A3C3528}" type="presParOf" srcId="{D2171AF2-A14A-429F-98B3-CBA6EEF9C463}" destId="{80838B2E-1B60-4D56-ACDB-B657C533902C}" srcOrd="5" destOrd="0" presId="urn:microsoft.com/office/officeart/2005/8/layout/process5"/>
    <dgm:cxn modelId="{6F8A9070-2754-4A4D-9B8D-AAFAB2090220}" type="presParOf" srcId="{80838B2E-1B60-4D56-ACDB-B657C533902C}" destId="{599DD4C6-790E-4475-A706-22D948DF7607}" srcOrd="0" destOrd="0" presId="urn:microsoft.com/office/officeart/2005/8/layout/process5"/>
    <dgm:cxn modelId="{5A35CB26-0E71-43F4-8369-3A328232FDEB}" type="presParOf" srcId="{D2171AF2-A14A-429F-98B3-CBA6EEF9C463}" destId="{9C63F06B-E89C-4B1E-A805-B7983DBE8C44}" srcOrd="6" destOrd="0" presId="urn:microsoft.com/office/officeart/2005/8/layout/process5"/>
    <dgm:cxn modelId="{DEBDB47D-A21E-4004-AD57-B5144D16384C}" type="presParOf" srcId="{D2171AF2-A14A-429F-98B3-CBA6EEF9C463}" destId="{4C00B88B-CCBF-4100-B377-6228983F83FC}" srcOrd="7" destOrd="0" presId="urn:microsoft.com/office/officeart/2005/8/layout/process5"/>
    <dgm:cxn modelId="{7E3E6EEB-BF1C-41CC-A99F-33D274F0D750}" type="presParOf" srcId="{4C00B88B-CCBF-4100-B377-6228983F83FC}" destId="{C0752626-11E0-4403-B205-2FFDE3F2E32A}" srcOrd="0" destOrd="0" presId="urn:microsoft.com/office/officeart/2005/8/layout/process5"/>
    <dgm:cxn modelId="{D48196B3-271E-43ED-8095-F4CA31FBA55E}" type="presParOf" srcId="{D2171AF2-A14A-429F-98B3-CBA6EEF9C463}" destId="{D9E730A7-839C-438F-860E-0079ACAF0297}" srcOrd="8" destOrd="0" presId="urn:microsoft.com/office/officeart/2005/8/layout/process5"/>
    <dgm:cxn modelId="{75446127-F8EA-4F4E-B854-160AAC099258}" type="presParOf" srcId="{D2171AF2-A14A-429F-98B3-CBA6EEF9C463}" destId="{E09591F5-1D19-4893-AE0C-18CB1F315FF6}" srcOrd="9" destOrd="0" presId="urn:microsoft.com/office/officeart/2005/8/layout/process5"/>
    <dgm:cxn modelId="{43346340-AB40-4F4F-9C19-9747FA126A22}" type="presParOf" srcId="{E09591F5-1D19-4893-AE0C-18CB1F315FF6}" destId="{0BBCA8C1-6F8D-42CB-9A9F-5D3D3A7F97C7}" srcOrd="0" destOrd="0" presId="urn:microsoft.com/office/officeart/2005/8/layout/process5"/>
    <dgm:cxn modelId="{8CDD86CF-BAC4-402D-A4FD-500DAEE831BB}" type="presParOf" srcId="{D2171AF2-A14A-429F-98B3-CBA6EEF9C463}" destId="{0CC4898C-62FD-464A-BE0B-CC75D5FB33ED}" srcOrd="10" destOrd="0" presId="urn:microsoft.com/office/officeart/2005/8/layout/process5"/>
    <dgm:cxn modelId="{0194E781-9FA0-4BC4-A406-234B5790FBB0}" type="presParOf" srcId="{D2171AF2-A14A-429F-98B3-CBA6EEF9C463}" destId="{90FBF48B-04D9-4082-BC33-82162FFEB3EE}" srcOrd="11" destOrd="0" presId="urn:microsoft.com/office/officeart/2005/8/layout/process5"/>
    <dgm:cxn modelId="{865F7C4D-0E6C-46DE-A8D1-8A988F1C3FF6}" type="presParOf" srcId="{90FBF48B-04D9-4082-BC33-82162FFEB3EE}" destId="{5F013FF3-743D-4ACC-87D6-B18763455CE4}" srcOrd="0" destOrd="0" presId="urn:microsoft.com/office/officeart/2005/8/layout/process5"/>
    <dgm:cxn modelId="{12FCFCF5-76FA-48EE-A08E-D8844312A35C}" type="presParOf" srcId="{D2171AF2-A14A-429F-98B3-CBA6EEF9C463}" destId="{88E28BEC-2874-4CF1-8543-2C9FBAD57EAC}" srcOrd="12" destOrd="0" presId="urn:microsoft.com/office/officeart/2005/8/layout/process5"/>
    <dgm:cxn modelId="{296A74BA-EB74-4A7C-A8B3-39F4AD89FEFD}" type="presParOf" srcId="{D2171AF2-A14A-429F-98B3-CBA6EEF9C463}" destId="{EA8FC42C-4DD4-4E73-BB9A-813933EDEC3B}" srcOrd="13" destOrd="0" presId="urn:microsoft.com/office/officeart/2005/8/layout/process5"/>
    <dgm:cxn modelId="{A30DE9BE-8A78-484F-A8E4-F1712B992A34}" type="presParOf" srcId="{EA8FC42C-4DD4-4E73-BB9A-813933EDEC3B}" destId="{32EAB383-CE21-43BA-A49A-781FCD61C9B0}" srcOrd="0" destOrd="0" presId="urn:microsoft.com/office/officeart/2005/8/layout/process5"/>
    <dgm:cxn modelId="{BD52D9A8-86A7-4358-B6DB-D77D71E80E42}" type="presParOf" srcId="{D2171AF2-A14A-429F-98B3-CBA6EEF9C463}" destId="{4A57AE75-1EA7-4A7E-B04E-7BE0E4E98384}" srcOrd="14" destOrd="0" presId="urn:microsoft.com/office/officeart/2005/8/layout/process5"/>
    <dgm:cxn modelId="{EC8F7205-B113-4078-93E0-9319BCBA9AEA}" type="presParOf" srcId="{D2171AF2-A14A-429F-98B3-CBA6EEF9C463}" destId="{6AEF83C3-27CC-4F96-901C-0FFA6F1420DE}" srcOrd="15" destOrd="0" presId="urn:microsoft.com/office/officeart/2005/8/layout/process5"/>
    <dgm:cxn modelId="{36320993-CA62-4125-A5B6-8F056F2D0900}" type="presParOf" srcId="{6AEF83C3-27CC-4F96-901C-0FFA6F1420DE}" destId="{8828FF12-7BE7-4E4C-AE83-0C4520BA1CED}" srcOrd="0" destOrd="0" presId="urn:microsoft.com/office/officeart/2005/8/layout/process5"/>
    <dgm:cxn modelId="{C50FD80D-19EA-4E2D-8108-30FBC6D7983A}" type="presParOf" srcId="{D2171AF2-A14A-429F-98B3-CBA6EEF9C463}" destId="{CD41B9D1-321D-454F-9146-1D5CFE56EEC9}" srcOrd="16" destOrd="0" presId="urn:microsoft.com/office/officeart/2005/8/layout/process5"/>
    <dgm:cxn modelId="{22EA4BCD-0D7E-4E87-84EF-E28C9837B9E7}" type="presParOf" srcId="{D2171AF2-A14A-429F-98B3-CBA6EEF9C463}" destId="{8253A5B9-513F-48CA-977A-2D01A5A62F60}" srcOrd="17" destOrd="0" presId="urn:microsoft.com/office/officeart/2005/8/layout/process5"/>
    <dgm:cxn modelId="{1EAD4C3F-B562-4E89-8028-BB4E3341DA7A}" type="presParOf" srcId="{8253A5B9-513F-48CA-977A-2D01A5A62F60}" destId="{0EF170C7-BB5B-4ED7-B4F9-160631591D8E}" srcOrd="0" destOrd="0" presId="urn:microsoft.com/office/officeart/2005/8/layout/process5"/>
    <dgm:cxn modelId="{3FC9F6C9-8881-4BDA-93B0-C8A3A8CB4A96}" type="presParOf" srcId="{D2171AF2-A14A-429F-98B3-CBA6EEF9C463}" destId="{31C36D8C-2508-41E6-8221-1EF2FE943159}"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2BA89A-42CE-4D6E-8075-3DD1F0C3D599}" type="doc">
      <dgm:prSet loTypeId="urn:microsoft.com/office/officeart/2005/8/layout/hierarchy6" loCatId="hierarchy" qsTypeId="urn:microsoft.com/office/officeart/2005/8/quickstyle/simple4" qsCatId="simple" csTypeId="urn:microsoft.com/office/officeart/2005/8/colors/colorful1" csCatId="colorful" phldr="1"/>
      <dgm:spPr/>
      <dgm:t>
        <a:bodyPr/>
        <a:lstStyle/>
        <a:p>
          <a:endParaRPr lang="zh-CN" altLang="en-US"/>
        </a:p>
      </dgm:t>
    </dgm:pt>
    <dgm:pt modelId="{16889615-6827-4181-8FF4-93450B76BDDF}">
      <dgm:prSet phldrT="[文本]" custT="1"/>
      <dgm:spPr/>
      <dgm:t>
        <a:bodyPr/>
        <a:lstStyle/>
        <a:p>
          <a:r>
            <a:rPr lang="en-US" altLang="zh-CN" sz="900" dirty="0"/>
            <a:t>16</a:t>
          </a:r>
          <a:r>
            <a:rPr lang="zh-CN" altLang="en-US" sz="900" dirty="0"/>
            <a:t>枚硬币</a:t>
          </a:r>
        </a:p>
      </dgm:t>
    </dgm:pt>
    <dgm:pt modelId="{62898115-CBC5-41E4-827D-F22FDE1F3C32}" type="parTrans" cxnId="{12CD85F2-7F92-4AE1-BA68-DFA7BC7E4531}">
      <dgm:prSet/>
      <dgm:spPr/>
      <dgm:t>
        <a:bodyPr/>
        <a:lstStyle/>
        <a:p>
          <a:endParaRPr lang="zh-CN" altLang="en-US" sz="900"/>
        </a:p>
      </dgm:t>
    </dgm:pt>
    <dgm:pt modelId="{84449260-EDD8-4484-A44C-B1EDBE02D831}" type="sibTrans" cxnId="{12CD85F2-7F92-4AE1-BA68-DFA7BC7E4531}">
      <dgm:prSet/>
      <dgm:spPr/>
      <dgm:t>
        <a:bodyPr/>
        <a:lstStyle/>
        <a:p>
          <a:endParaRPr lang="zh-CN" altLang="en-US" sz="900"/>
        </a:p>
      </dgm:t>
    </dgm:pt>
    <dgm:pt modelId="{656C3C5F-7592-4978-83E4-C4DB9D9362A6}">
      <dgm:prSet phldrT="[文本]" custT="1"/>
      <dgm:spPr/>
      <dgm:t>
        <a:bodyPr/>
        <a:lstStyle/>
        <a:p>
          <a:r>
            <a:rPr lang="en-US" altLang="zh-CN" sz="900" dirty="0"/>
            <a:t>8</a:t>
          </a:r>
          <a:r>
            <a:rPr lang="zh-CN" altLang="en-US" sz="900" dirty="0"/>
            <a:t>枚硬币</a:t>
          </a:r>
        </a:p>
      </dgm:t>
    </dgm:pt>
    <dgm:pt modelId="{425017D0-215E-4F53-A7B9-7971BCBE1187}" type="parTrans" cxnId="{CBB830E2-633C-4A4F-B5CE-668E1633317D}">
      <dgm:prSet custT="1"/>
      <dgm:spPr/>
      <dgm:t>
        <a:bodyPr/>
        <a:lstStyle/>
        <a:p>
          <a:endParaRPr lang="zh-CN" altLang="en-US" sz="900"/>
        </a:p>
      </dgm:t>
    </dgm:pt>
    <dgm:pt modelId="{074FABB1-0EAF-4BA5-8416-A288CE219443}" type="sibTrans" cxnId="{CBB830E2-633C-4A4F-B5CE-668E1633317D}">
      <dgm:prSet/>
      <dgm:spPr/>
      <dgm:t>
        <a:bodyPr/>
        <a:lstStyle/>
        <a:p>
          <a:endParaRPr lang="zh-CN" altLang="en-US" sz="900"/>
        </a:p>
      </dgm:t>
    </dgm:pt>
    <dgm:pt modelId="{7640690A-8DA2-418C-83D4-927F80161589}">
      <dgm:prSet phldrT="[文本]" custT="1"/>
      <dgm:spPr/>
      <dgm:t>
        <a:bodyPr/>
        <a:lstStyle/>
        <a:p>
          <a:r>
            <a:rPr lang="en-US" altLang="zh-CN" sz="900" dirty="0"/>
            <a:t>8</a:t>
          </a:r>
          <a:r>
            <a:rPr lang="zh-CN" altLang="en-US" sz="900" dirty="0"/>
            <a:t>枚硬币（轻）</a:t>
          </a:r>
        </a:p>
      </dgm:t>
    </dgm:pt>
    <dgm:pt modelId="{6173A306-E8F4-4001-BE6C-86AF422FF409}" type="parTrans" cxnId="{BCADEE0D-373E-487C-8248-EF8B769CF291}">
      <dgm:prSet custT="1"/>
      <dgm:spPr/>
      <dgm:t>
        <a:bodyPr/>
        <a:lstStyle/>
        <a:p>
          <a:endParaRPr lang="zh-CN" altLang="en-US" sz="900"/>
        </a:p>
      </dgm:t>
    </dgm:pt>
    <dgm:pt modelId="{133F2964-9400-4293-A836-18DF2EC0322A}" type="sibTrans" cxnId="{BCADEE0D-373E-487C-8248-EF8B769CF291}">
      <dgm:prSet/>
      <dgm:spPr/>
      <dgm:t>
        <a:bodyPr/>
        <a:lstStyle/>
        <a:p>
          <a:endParaRPr lang="zh-CN" altLang="en-US" sz="900"/>
        </a:p>
      </dgm:t>
    </dgm:pt>
    <dgm:pt modelId="{81074816-A861-41D4-9404-FB28423B102F}">
      <dgm:prSet phldrT="[文本]" custT="1"/>
      <dgm:spPr/>
      <dgm:t>
        <a:bodyPr/>
        <a:lstStyle/>
        <a:p>
          <a:r>
            <a:rPr lang="en-US" altLang="zh-CN" sz="900" dirty="0"/>
            <a:t>4</a:t>
          </a:r>
          <a:r>
            <a:rPr lang="zh-CN" altLang="en-US" sz="900" dirty="0"/>
            <a:t>枚硬币</a:t>
          </a:r>
        </a:p>
      </dgm:t>
    </dgm:pt>
    <dgm:pt modelId="{17C8272F-82DD-4618-9120-6A0BDA0CE3D2}" type="parTrans" cxnId="{DE9C7DAC-44A3-4290-917B-859594AD6201}">
      <dgm:prSet custT="1"/>
      <dgm:spPr/>
      <dgm:t>
        <a:bodyPr/>
        <a:lstStyle/>
        <a:p>
          <a:endParaRPr lang="zh-CN" altLang="en-US" sz="900"/>
        </a:p>
      </dgm:t>
    </dgm:pt>
    <dgm:pt modelId="{3C12241A-B6A9-489C-A018-602EAE3DFA96}" type="sibTrans" cxnId="{DE9C7DAC-44A3-4290-917B-859594AD6201}">
      <dgm:prSet/>
      <dgm:spPr/>
      <dgm:t>
        <a:bodyPr/>
        <a:lstStyle/>
        <a:p>
          <a:endParaRPr lang="zh-CN" altLang="en-US" sz="900"/>
        </a:p>
      </dgm:t>
    </dgm:pt>
    <dgm:pt modelId="{41EFDBB6-75F3-403D-BFB0-03B83D831C0C}">
      <dgm:prSet phldrT="[文本]" custT="1"/>
      <dgm:spPr/>
      <dgm:t>
        <a:bodyPr/>
        <a:lstStyle/>
        <a:p>
          <a:r>
            <a:rPr lang="en-US" altLang="zh-CN" sz="900" dirty="0"/>
            <a:t>4</a:t>
          </a:r>
          <a:r>
            <a:rPr lang="zh-CN" altLang="en-US" sz="900" dirty="0"/>
            <a:t>枚硬币（轻）</a:t>
          </a:r>
        </a:p>
      </dgm:t>
    </dgm:pt>
    <dgm:pt modelId="{ADED5057-45BA-453B-94FF-FB616554B7C8}" type="parTrans" cxnId="{2CCCC046-F841-4CD7-B93A-2A07E9E643FE}">
      <dgm:prSet custT="1"/>
      <dgm:spPr/>
      <dgm:t>
        <a:bodyPr/>
        <a:lstStyle/>
        <a:p>
          <a:endParaRPr lang="zh-CN" altLang="en-US" sz="900"/>
        </a:p>
      </dgm:t>
    </dgm:pt>
    <dgm:pt modelId="{D25304C0-8AAA-4C9D-8051-A4D64C417A47}" type="sibTrans" cxnId="{2CCCC046-F841-4CD7-B93A-2A07E9E643FE}">
      <dgm:prSet/>
      <dgm:spPr/>
      <dgm:t>
        <a:bodyPr/>
        <a:lstStyle/>
        <a:p>
          <a:endParaRPr lang="zh-CN" altLang="en-US" sz="900"/>
        </a:p>
      </dgm:t>
    </dgm:pt>
    <dgm:pt modelId="{F4A35601-0781-44C7-8D59-97212B5B8E01}">
      <dgm:prSet phldrT="[文本]" custT="1"/>
      <dgm:spPr/>
      <dgm:t>
        <a:bodyPr/>
        <a:lstStyle/>
        <a:p>
          <a:r>
            <a:rPr lang="en-US" altLang="zh-CN" sz="900" dirty="0"/>
            <a:t>2</a:t>
          </a:r>
          <a:r>
            <a:rPr lang="zh-CN" altLang="en-US" sz="900" dirty="0"/>
            <a:t>枚硬币</a:t>
          </a:r>
        </a:p>
      </dgm:t>
    </dgm:pt>
    <dgm:pt modelId="{6348C32B-C81B-4536-996D-F418915EE457}" type="parTrans" cxnId="{5F4691FB-55CB-48D3-8FFD-7CD5D3E4E001}">
      <dgm:prSet custT="1"/>
      <dgm:spPr/>
      <dgm:t>
        <a:bodyPr/>
        <a:lstStyle/>
        <a:p>
          <a:endParaRPr lang="zh-CN" altLang="en-US" sz="900"/>
        </a:p>
      </dgm:t>
    </dgm:pt>
    <dgm:pt modelId="{FF258DCF-FAE3-4974-BB0E-F7EFA7FFB3FB}" type="sibTrans" cxnId="{5F4691FB-55CB-48D3-8FFD-7CD5D3E4E001}">
      <dgm:prSet/>
      <dgm:spPr/>
      <dgm:t>
        <a:bodyPr/>
        <a:lstStyle/>
        <a:p>
          <a:endParaRPr lang="zh-CN" altLang="en-US" sz="900"/>
        </a:p>
      </dgm:t>
    </dgm:pt>
    <dgm:pt modelId="{F060B0F8-0C70-40B0-9034-DF56D077604B}">
      <dgm:prSet phldrT="[文本]" custT="1"/>
      <dgm:spPr/>
      <dgm:t>
        <a:bodyPr/>
        <a:lstStyle/>
        <a:p>
          <a:r>
            <a:rPr lang="en-US" altLang="zh-CN" sz="900" dirty="0"/>
            <a:t>2</a:t>
          </a:r>
          <a:r>
            <a:rPr lang="zh-CN" altLang="en-US" sz="900" dirty="0"/>
            <a:t>枚硬币（轻）</a:t>
          </a:r>
        </a:p>
      </dgm:t>
    </dgm:pt>
    <dgm:pt modelId="{54729D31-65EA-4B09-91CB-2BA72B5C0FD3}" type="parTrans" cxnId="{41B5B8DF-900D-4F28-9C5A-B66E4E6DB7CE}">
      <dgm:prSet custT="1"/>
      <dgm:spPr/>
      <dgm:t>
        <a:bodyPr/>
        <a:lstStyle/>
        <a:p>
          <a:endParaRPr lang="zh-CN" altLang="en-US" sz="900"/>
        </a:p>
      </dgm:t>
    </dgm:pt>
    <dgm:pt modelId="{34047423-92D8-4B7C-AA48-4B6080DB8314}" type="sibTrans" cxnId="{41B5B8DF-900D-4F28-9C5A-B66E4E6DB7CE}">
      <dgm:prSet/>
      <dgm:spPr/>
      <dgm:t>
        <a:bodyPr/>
        <a:lstStyle/>
        <a:p>
          <a:endParaRPr lang="zh-CN" altLang="en-US" sz="900"/>
        </a:p>
      </dgm:t>
    </dgm:pt>
    <dgm:pt modelId="{838498C7-0439-4003-99CF-60181CCAE112}">
      <dgm:prSet phldrT="[文本]" custT="1"/>
      <dgm:spPr/>
      <dgm:t>
        <a:bodyPr/>
        <a:lstStyle/>
        <a:p>
          <a:r>
            <a:rPr lang="en-US" altLang="zh-CN" sz="900" dirty="0"/>
            <a:t>1</a:t>
          </a:r>
          <a:r>
            <a:rPr lang="zh-CN" altLang="en-US" sz="900" dirty="0"/>
            <a:t>枚硬币</a:t>
          </a:r>
        </a:p>
      </dgm:t>
    </dgm:pt>
    <dgm:pt modelId="{BB6BF5F3-DB36-411D-9B69-EE32180442D8}" type="parTrans" cxnId="{5D09EE43-3940-4422-A0BE-46F77F33F498}">
      <dgm:prSet custT="1"/>
      <dgm:spPr/>
      <dgm:t>
        <a:bodyPr/>
        <a:lstStyle/>
        <a:p>
          <a:endParaRPr lang="zh-CN" altLang="en-US" sz="900"/>
        </a:p>
      </dgm:t>
    </dgm:pt>
    <dgm:pt modelId="{1AD5B529-0397-446A-B76E-7CEEE2B545CB}" type="sibTrans" cxnId="{5D09EE43-3940-4422-A0BE-46F77F33F498}">
      <dgm:prSet/>
      <dgm:spPr/>
      <dgm:t>
        <a:bodyPr/>
        <a:lstStyle/>
        <a:p>
          <a:endParaRPr lang="zh-CN" altLang="en-US" sz="900"/>
        </a:p>
      </dgm:t>
    </dgm:pt>
    <dgm:pt modelId="{753DEC25-DC19-4941-BAD8-B2E2640252BE}">
      <dgm:prSet phldrT="[文本]" custT="1"/>
      <dgm:spPr/>
      <dgm:t>
        <a:bodyPr/>
        <a:lstStyle/>
        <a:p>
          <a:r>
            <a:rPr lang="en-US" altLang="zh-CN" sz="900" dirty="0"/>
            <a:t>1</a:t>
          </a:r>
          <a:r>
            <a:rPr lang="zh-CN" altLang="en-US" sz="900" dirty="0"/>
            <a:t>枚硬币（伪币）</a:t>
          </a:r>
        </a:p>
      </dgm:t>
    </dgm:pt>
    <dgm:pt modelId="{0FDE09AB-A3F1-4E05-AF4F-08C014D0585B}" type="parTrans" cxnId="{62B441ED-647A-40F7-A57E-03F6C6C3EB22}">
      <dgm:prSet custT="1"/>
      <dgm:spPr/>
      <dgm:t>
        <a:bodyPr/>
        <a:lstStyle/>
        <a:p>
          <a:endParaRPr lang="zh-CN" altLang="en-US" sz="900"/>
        </a:p>
      </dgm:t>
    </dgm:pt>
    <dgm:pt modelId="{4730FE5F-B221-4EBB-BFD5-6EC91B33918A}" type="sibTrans" cxnId="{62B441ED-647A-40F7-A57E-03F6C6C3EB22}">
      <dgm:prSet/>
      <dgm:spPr/>
      <dgm:t>
        <a:bodyPr/>
        <a:lstStyle/>
        <a:p>
          <a:endParaRPr lang="zh-CN" altLang="en-US" sz="900"/>
        </a:p>
      </dgm:t>
    </dgm:pt>
    <dgm:pt modelId="{780222FF-2F32-4BE1-9EB1-681415EE6615}" type="pres">
      <dgm:prSet presAssocID="{972BA89A-42CE-4D6E-8075-3DD1F0C3D599}" presName="mainComposite" presStyleCnt="0">
        <dgm:presLayoutVars>
          <dgm:chPref val="1"/>
          <dgm:dir/>
          <dgm:animOne val="branch"/>
          <dgm:animLvl val="lvl"/>
          <dgm:resizeHandles val="exact"/>
        </dgm:presLayoutVars>
      </dgm:prSet>
      <dgm:spPr/>
    </dgm:pt>
    <dgm:pt modelId="{F5F7E35F-8732-4FEE-ADF5-069E8A8EB157}" type="pres">
      <dgm:prSet presAssocID="{972BA89A-42CE-4D6E-8075-3DD1F0C3D599}" presName="hierFlow" presStyleCnt="0"/>
      <dgm:spPr/>
    </dgm:pt>
    <dgm:pt modelId="{8F5C6509-5519-4D82-9AFF-3A7CD2DB2D59}" type="pres">
      <dgm:prSet presAssocID="{972BA89A-42CE-4D6E-8075-3DD1F0C3D599}" presName="hierChild1" presStyleCnt="0">
        <dgm:presLayoutVars>
          <dgm:chPref val="1"/>
          <dgm:animOne val="branch"/>
          <dgm:animLvl val="lvl"/>
        </dgm:presLayoutVars>
      </dgm:prSet>
      <dgm:spPr/>
    </dgm:pt>
    <dgm:pt modelId="{BA83AFD5-1225-4B64-8F23-88F1BA7F3EE4}" type="pres">
      <dgm:prSet presAssocID="{16889615-6827-4181-8FF4-93450B76BDDF}" presName="Name14" presStyleCnt="0"/>
      <dgm:spPr/>
    </dgm:pt>
    <dgm:pt modelId="{2E15FD85-196B-4291-8829-B61270A21D71}" type="pres">
      <dgm:prSet presAssocID="{16889615-6827-4181-8FF4-93450B76BDDF}" presName="level1Shape" presStyleLbl="node0" presStyleIdx="0" presStyleCnt="1">
        <dgm:presLayoutVars>
          <dgm:chPref val="3"/>
        </dgm:presLayoutVars>
      </dgm:prSet>
      <dgm:spPr/>
    </dgm:pt>
    <dgm:pt modelId="{717D1167-4622-4CDA-B928-C259A81D6B0B}" type="pres">
      <dgm:prSet presAssocID="{16889615-6827-4181-8FF4-93450B76BDDF}" presName="hierChild2" presStyleCnt="0"/>
      <dgm:spPr/>
    </dgm:pt>
    <dgm:pt modelId="{24CEF92E-F94A-4E3D-B575-5F5F7E9CA6B1}" type="pres">
      <dgm:prSet presAssocID="{425017D0-215E-4F53-A7B9-7971BCBE1187}" presName="Name19" presStyleLbl="parChTrans1D2" presStyleIdx="0" presStyleCnt="2"/>
      <dgm:spPr/>
    </dgm:pt>
    <dgm:pt modelId="{5495A791-F4E2-47FA-9DB9-C3245644105F}" type="pres">
      <dgm:prSet presAssocID="{656C3C5F-7592-4978-83E4-C4DB9D9362A6}" presName="Name21" presStyleCnt="0"/>
      <dgm:spPr/>
    </dgm:pt>
    <dgm:pt modelId="{E1F66409-CE8F-41AB-A31B-2328D3AA11D7}" type="pres">
      <dgm:prSet presAssocID="{656C3C5F-7592-4978-83E4-C4DB9D9362A6}" presName="level2Shape" presStyleLbl="node2" presStyleIdx="0" presStyleCnt="2"/>
      <dgm:spPr/>
    </dgm:pt>
    <dgm:pt modelId="{9F2EE785-B056-4FB3-9076-0239C0173D7E}" type="pres">
      <dgm:prSet presAssocID="{656C3C5F-7592-4978-83E4-C4DB9D9362A6}" presName="hierChild3" presStyleCnt="0"/>
      <dgm:spPr/>
    </dgm:pt>
    <dgm:pt modelId="{A1585BE7-0196-4E12-A1FD-1754D15AEFBF}" type="pres">
      <dgm:prSet presAssocID="{6173A306-E8F4-4001-BE6C-86AF422FF409}" presName="Name19" presStyleLbl="parChTrans1D2" presStyleIdx="1" presStyleCnt="2"/>
      <dgm:spPr/>
    </dgm:pt>
    <dgm:pt modelId="{20AF3800-2C64-4071-9AEE-F260DAF2D9AA}" type="pres">
      <dgm:prSet presAssocID="{7640690A-8DA2-418C-83D4-927F80161589}" presName="Name21" presStyleCnt="0"/>
      <dgm:spPr/>
    </dgm:pt>
    <dgm:pt modelId="{962D8196-15AD-4339-8229-67CDA4F7A307}" type="pres">
      <dgm:prSet presAssocID="{7640690A-8DA2-418C-83D4-927F80161589}" presName="level2Shape" presStyleLbl="node2" presStyleIdx="1" presStyleCnt="2"/>
      <dgm:spPr/>
    </dgm:pt>
    <dgm:pt modelId="{39781A51-88AE-4A01-88F7-D08B7809D3FE}" type="pres">
      <dgm:prSet presAssocID="{7640690A-8DA2-418C-83D4-927F80161589}" presName="hierChild3" presStyleCnt="0"/>
      <dgm:spPr/>
    </dgm:pt>
    <dgm:pt modelId="{9FA5ABC4-1277-4425-A0B0-C6778BA0A791}" type="pres">
      <dgm:prSet presAssocID="{17C8272F-82DD-4618-9120-6A0BDA0CE3D2}" presName="Name19" presStyleLbl="parChTrans1D3" presStyleIdx="0" presStyleCnt="2"/>
      <dgm:spPr/>
    </dgm:pt>
    <dgm:pt modelId="{27AB1CAC-3659-423F-B2AD-DEAAAFC69DEE}" type="pres">
      <dgm:prSet presAssocID="{81074816-A861-41D4-9404-FB28423B102F}" presName="Name21" presStyleCnt="0"/>
      <dgm:spPr/>
    </dgm:pt>
    <dgm:pt modelId="{C8414675-F6A0-4195-9F1F-8C8F95B4D66E}" type="pres">
      <dgm:prSet presAssocID="{81074816-A861-41D4-9404-FB28423B102F}" presName="level2Shape" presStyleLbl="node3" presStyleIdx="0" presStyleCnt="2"/>
      <dgm:spPr/>
    </dgm:pt>
    <dgm:pt modelId="{AC82E27E-E963-406D-9704-97E96CAB74ED}" type="pres">
      <dgm:prSet presAssocID="{81074816-A861-41D4-9404-FB28423B102F}" presName="hierChild3" presStyleCnt="0"/>
      <dgm:spPr/>
    </dgm:pt>
    <dgm:pt modelId="{956C2995-171F-43A3-A971-106E74C36EFE}" type="pres">
      <dgm:prSet presAssocID="{ADED5057-45BA-453B-94FF-FB616554B7C8}" presName="Name19" presStyleLbl="parChTrans1D3" presStyleIdx="1" presStyleCnt="2"/>
      <dgm:spPr/>
    </dgm:pt>
    <dgm:pt modelId="{DBE1811D-48B3-43A8-965B-7BD696F2D49A}" type="pres">
      <dgm:prSet presAssocID="{41EFDBB6-75F3-403D-BFB0-03B83D831C0C}" presName="Name21" presStyleCnt="0"/>
      <dgm:spPr/>
    </dgm:pt>
    <dgm:pt modelId="{E56AEF92-E98B-496E-AB04-55D81E0D70B3}" type="pres">
      <dgm:prSet presAssocID="{41EFDBB6-75F3-403D-BFB0-03B83D831C0C}" presName="level2Shape" presStyleLbl="node3" presStyleIdx="1" presStyleCnt="2"/>
      <dgm:spPr/>
    </dgm:pt>
    <dgm:pt modelId="{A953B3B0-209E-4BEE-B3A5-74F64B6AFB11}" type="pres">
      <dgm:prSet presAssocID="{41EFDBB6-75F3-403D-BFB0-03B83D831C0C}" presName="hierChild3" presStyleCnt="0"/>
      <dgm:spPr/>
    </dgm:pt>
    <dgm:pt modelId="{19BBB4F2-163D-4012-B438-3DF8A658D190}" type="pres">
      <dgm:prSet presAssocID="{6348C32B-C81B-4536-996D-F418915EE457}" presName="Name19" presStyleLbl="parChTrans1D4" presStyleIdx="0" presStyleCnt="4"/>
      <dgm:spPr/>
    </dgm:pt>
    <dgm:pt modelId="{77110993-1294-4CD1-A46E-4FE645344800}" type="pres">
      <dgm:prSet presAssocID="{F4A35601-0781-44C7-8D59-97212B5B8E01}" presName="Name21" presStyleCnt="0"/>
      <dgm:spPr/>
    </dgm:pt>
    <dgm:pt modelId="{140A3DEB-4969-44C5-8A69-4254FEA47C0F}" type="pres">
      <dgm:prSet presAssocID="{F4A35601-0781-44C7-8D59-97212B5B8E01}" presName="level2Shape" presStyleLbl="node4" presStyleIdx="0" presStyleCnt="4"/>
      <dgm:spPr/>
    </dgm:pt>
    <dgm:pt modelId="{98026FA4-EF5A-41DF-9441-C424D0C74F4C}" type="pres">
      <dgm:prSet presAssocID="{F4A35601-0781-44C7-8D59-97212B5B8E01}" presName="hierChild3" presStyleCnt="0"/>
      <dgm:spPr/>
    </dgm:pt>
    <dgm:pt modelId="{7F61883A-60C2-4CC8-9504-06911A47EA58}" type="pres">
      <dgm:prSet presAssocID="{54729D31-65EA-4B09-91CB-2BA72B5C0FD3}" presName="Name19" presStyleLbl="parChTrans1D4" presStyleIdx="1" presStyleCnt="4"/>
      <dgm:spPr/>
    </dgm:pt>
    <dgm:pt modelId="{F99ED448-6BA3-4F48-ADEB-06157C14E771}" type="pres">
      <dgm:prSet presAssocID="{F060B0F8-0C70-40B0-9034-DF56D077604B}" presName="Name21" presStyleCnt="0"/>
      <dgm:spPr/>
    </dgm:pt>
    <dgm:pt modelId="{6FFD059A-0286-40BE-A6A2-B28D47FD2A79}" type="pres">
      <dgm:prSet presAssocID="{F060B0F8-0C70-40B0-9034-DF56D077604B}" presName="level2Shape" presStyleLbl="node4" presStyleIdx="1" presStyleCnt="4"/>
      <dgm:spPr/>
    </dgm:pt>
    <dgm:pt modelId="{572B0ACA-0CC6-4F6E-BD1D-80378135540B}" type="pres">
      <dgm:prSet presAssocID="{F060B0F8-0C70-40B0-9034-DF56D077604B}" presName="hierChild3" presStyleCnt="0"/>
      <dgm:spPr/>
    </dgm:pt>
    <dgm:pt modelId="{CD8F76CD-5FB0-4C2D-9AB7-1B679EC8654F}" type="pres">
      <dgm:prSet presAssocID="{BB6BF5F3-DB36-411D-9B69-EE32180442D8}" presName="Name19" presStyleLbl="parChTrans1D4" presStyleIdx="2" presStyleCnt="4"/>
      <dgm:spPr/>
    </dgm:pt>
    <dgm:pt modelId="{B2C9FBE3-C964-4D9B-8C1F-148B297FF791}" type="pres">
      <dgm:prSet presAssocID="{838498C7-0439-4003-99CF-60181CCAE112}" presName="Name21" presStyleCnt="0"/>
      <dgm:spPr/>
    </dgm:pt>
    <dgm:pt modelId="{724D0E57-5D0B-4226-B3AE-9659A1BB1E6E}" type="pres">
      <dgm:prSet presAssocID="{838498C7-0439-4003-99CF-60181CCAE112}" presName="level2Shape" presStyleLbl="node4" presStyleIdx="2" presStyleCnt="4"/>
      <dgm:spPr/>
    </dgm:pt>
    <dgm:pt modelId="{3E82C131-676F-47A1-9EE8-20A364675C4F}" type="pres">
      <dgm:prSet presAssocID="{838498C7-0439-4003-99CF-60181CCAE112}" presName="hierChild3" presStyleCnt="0"/>
      <dgm:spPr/>
    </dgm:pt>
    <dgm:pt modelId="{48CAFD12-5611-4C6A-A492-461A6323EA3C}" type="pres">
      <dgm:prSet presAssocID="{0FDE09AB-A3F1-4E05-AF4F-08C014D0585B}" presName="Name19" presStyleLbl="parChTrans1D4" presStyleIdx="3" presStyleCnt="4"/>
      <dgm:spPr/>
    </dgm:pt>
    <dgm:pt modelId="{37385702-E344-492D-A4EE-2E567AB08BDA}" type="pres">
      <dgm:prSet presAssocID="{753DEC25-DC19-4941-BAD8-B2E2640252BE}" presName="Name21" presStyleCnt="0"/>
      <dgm:spPr/>
    </dgm:pt>
    <dgm:pt modelId="{29E56586-44F8-4035-A835-B9948973224D}" type="pres">
      <dgm:prSet presAssocID="{753DEC25-DC19-4941-BAD8-B2E2640252BE}" presName="level2Shape" presStyleLbl="node4" presStyleIdx="3" presStyleCnt="4"/>
      <dgm:spPr/>
    </dgm:pt>
    <dgm:pt modelId="{5A54B35E-1C93-4F6A-BD3B-46E40570569E}" type="pres">
      <dgm:prSet presAssocID="{753DEC25-DC19-4941-BAD8-B2E2640252BE}" presName="hierChild3" presStyleCnt="0"/>
      <dgm:spPr/>
    </dgm:pt>
    <dgm:pt modelId="{36024A80-E014-4EA0-BA1A-170AC2DDD7E3}" type="pres">
      <dgm:prSet presAssocID="{972BA89A-42CE-4D6E-8075-3DD1F0C3D599}" presName="bgShapesFlow" presStyleCnt="0"/>
      <dgm:spPr/>
    </dgm:pt>
  </dgm:ptLst>
  <dgm:cxnLst>
    <dgm:cxn modelId="{9A54D501-7A93-4FB8-B5BA-6600C3926988}" type="presOf" srcId="{ADED5057-45BA-453B-94FF-FB616554B7C8}" destId="{956C2995-171F-43A3-A971-106E74C36EFE}" srcOrd="0" destOrd="0" presId="urn:microsoft.com/office/officeart/2005/8/layout/hierarchy6"/>
    <dgm:cxn modelId="{784BCB05-5168-44FD-B3D6-BEAF46413D3A}" type="presOf" srcId="{BB6BF5F3-DB36-411D-9B69-EE32180442D8}" destId="{CD8F76CD-5FB0-4C2D-9AB7-1B679EC8654F}" srcOrd="0" destOrd="0" presId="urn:microsoft.com/office/officeart/2005/8/layout/hierarchy6"/>
    <dgm:cxn modelId="{BCADEE0D-373E-487C-8248-EF8B769CF291}" srcId="{16889615-6827-4181-8FF4-93450B76BDDF}" destId="{7640690A-8DA2-418C-83D4-927F80161589}" srcOrd="1" destOrd="0" parTransId="{6173A306-E8F4-4001-BE6C-86AF422FF409}" sibTransId="{133F2964-9400-4293-A836-18DF2EC0322A}"/>
    <dgm:cxn modelId="{AD2D3621-C39A-49C4-90C7-3DC89C7D244B}" type="presOf" srcId="{656C3C5F-7592-4978-83E4-C4DB9D9362A6}" destId="{E1F66409-CE8F-41AB-A31B-2328D3AA11D7}" srcOrd="0" destOrd="0" presId="urn:microsoft.com/office/officeart/2005/8/layout/hierarchy6"/>
    <dgm:cxn modelId="{7B437525-B5D5-4CE9-A7C7-2A94E3344518}" type="presOf" srcId="{425017D0-215E-4F53-A7B9-7971BCBE1187}" destId="{24CEF92E-F94A-4E3D-B575-5F5F7E9CA6B1}" srcOrd="0" destOrd="0" presId="urn:microsoft.com/office/officeart/2005/8/layout/hierarchy6"/>
    <dgm:cxn modelId="{DE1D5D2E-9D6F-4FD6-8EB2-FE1E3191F17C}" type="presOf" srcId="{F4A35601-0781-44C7-8D59-97212B5B8E01}" destId="{140A3DEB-4969-44C5-8A69-4254FEA47C0F}" srcOrd="0" destOrd="0" presId="urn:microsoft.com/office/officeart/2005/8/layout/hierarchy6"/>
    <dgm:cxn modelId="{52C9A860-CD80-407C-9808-58ABCB2069BB}" type="presOf" srcId="{16889615-6827-4181-8FF4-93450B76BDDF}" destId="{2E15FD85-196B-4291-8829-B61270A21D71}" srcOrd="0" destOrd="0" presId="urn:microsoft.com/office/officeart/2005/8/layout/hierarchy6"/>
    <dgm:cxn modelId="{3FD26543-5B67-4ECC-8775-8278025313D9}" type="presOf" srcId="{838498C7-0439-4003-99CF-60181CCAE112}" destId="{724D0E57-5D0B-4226-B3AE-9659A1BB1E6E}" srcOrd="0" destOrd="0" presId="urn:microsoft.com/office/officeart/2005/8/layout/hierarchy6"/>
    <dgm:cxn modelId="{5D09EE43-3940-4422-A0BE-46F77F33F498}" srcId="{F060B0F8-0C70-40B0-9034-DF56D077604B}" destId="{838498C7-0439-4003-99CF-60181CCAE112}" srcOrd="0" destOrd="0" parTransId="{BB6BF5F3-DB36-411D-9B69-EE32180442D8}" sibTransId="{1AD5B529-0397-446A-B76E-7CEEE2B545CB}"/>
    <dgm:cxn modelId="{2CCCC046-F841-4CD7-B93A-2A07E9E643FE}" srcId="{7640690A-8DA2-418C-83D4-927F80161589}" destId="{41EFDBB6-75F3-403D-BFB0-03B83D831C0C}" srcOrd="1" destOrd="0" parTransId="{ADED5057-45BA-453B-94FF-FB616554B7C8}" sibTransId="{D25304C0-8AAA-4C9D-8051-A4D64C417A47}"/>
    <dgm:cxn modelId="{848F2051-AC43-41A4-8634-94866142BC3C}" type="presOf" srcId="{81074816-A861-41D4-9404-FB28423B102F}" destId="{C8414675-F6A0-4195-9F1F-8C8F95B4D66E}" srcOrd="0" destOrd="0" presId="urn:microsoft.com/office/officeart/2005/8/layout/hierarchy6"/>
    <dgm:cxn modelId="{9E6C507E-E992-4CAA-A282-D23C358490DB}" type="presOf" srcId="{6348C32B-C81B-4536-996D-F418915EE457}" destId="{19BBB4F2-163D-4012-B438-3DF8A658D190}" srcOrd="0" destOrd="0" presId="urn:microsoft.com/office/officeart/2005/8/layout/hierarchy6"/>
    <dgm:cxn modelId="{38C34A7F-503C-4CBC-BF5A-665187F648DA}" type="presOf" srcId="{0FDE09AB-A3F1-4E05-AF4F-08C014D0585B}" destId="{48CAFD12-5611-4C6A-A492-461A6323EA3C}" srcOrd="0" destOrd="0" presId="urn:microsoft.com/office/officeart/2005/8/layout/hierarchy6"/>
    <dgm:cxn modelId="{54BDB589-4368-4408-9A3F-688D949A2227}" type="presOf" srcId="{6173A306-E8F4-4001-BE6C-86AF422FF409}" destId="{A1585BE7-0196-4E12-A1FD-1754D15AEFBF}" srcOrd="0" destOrd="0" presId="urn:microsoft.com/office/officeart/2005/8/layout/hierarchy6"/>
    <dgm:cxn modelId="{E757689E-576D-48E1-81D8-805CAE0579A9}" type="presOf" srcId="{972BA89A-42CE-4D6E-8075-3DD1F0C3D599}" destId="{780222FF-2F32-4BE1-9EB1-681415EE6615}" srcOrd="0" destOrd="0" presId="urn:microsoft.com/office/officeart/2005/8/layout/hierarchy6"/>
    <dgm:cxn modelId="{BC2FA09E-E13B-493B-8FE4-5B4E6F052E40}" type="presOf" srcId="{54729D31-65EA-4B09-91CB-2BA72B5C0FD3}" destId="{7F61883A-60C2-4CC8-9504-06911A47EA58}" srcOrd="0" destOrd="0" presId="urn:microsoft.com/office/officeart/2005/8/layout/hierarchy6"/>
    <dgm:cxn modelId="{1C619EA3-B67E-405E-A5D6-FEBF409BA927}" type="presOf" srcId="{41EFDBB6-75F3-403D-BFB0-03B83D831C0C}" destId="{E56AEF92-E98B-496E-AB04-55D81E0D70B3}" srcOrd="0" destOrd="0" presId="urn:microsoft.com/office/officeart/2005/8/layout/hierarchy6"/>
    <dgm:cxn modelId="{DE9C7DAC-44A3-4290-917B-859594AD6201}" srcId="{7640690A-8DA2-418C-83D4-927F80161589}" destId="{81074816-A861-41D4-9404-FB28423B102F}" srcOrd="0" destOrd="0" parTransId="{17C8272F-82DD-4618-9120-6A0BDA0CE3D2}" sibTransId="{3C12241A-B6A9-489C-A018-602EAE3DFA96}"/>
    <dgm:cxn modelId="{7438CEC4-68AF-4584-B5BB-3AB55459E120}" type="presOf" srcId="{753DEC25-DC19-4941-BAD8-B2E2640252BE}" destId="{29E56586-44F8-4035-A835-B9948973224D}" srcOrd="0" destOrd="0" presId="urn:microsoft.com/office/officeart/2005/8/layout/hierarchy6"/>
    <dgm:cxn modelId="{5834B7C6-58F0-4FAF-9572-7B4DFAEBFF68}" type="presOf" srcId="{17C8272F-82DD-4618-9120-6A0BDA0CE3D2}" destId="{9FA5ABC4-1277-4425-A0B0-C6778BA0A791}" srcOrd="0" destOrd="0" presId="urn:microsoft.com/office/officeart/2005/8/layout/hierarchy6"/>
    <dgm:cxn modelId="{E7033DCA-5A5E-410D-A301-0F4C950B201E}" type="presOf" srcId="{7640690A-8DA2-418C-83D4-927F80161589}" destId="{962D8196-15AD-4339-8229-67CDA4F7A307}" srcOrd="0" destOrd="0" presId="urn:microsoft.com/office/officeart/2005/8/layout/hierarchy6"/>
    <dgm:cxn modelId="{41B5B8DF-900D-4F28-9C5A-B66E4E6DB7CE}" srcId="{41EFDBB6-75F3-403D-BFB0-03B83D831C0C}" destId="{F060B0F8-0C70-40B0-9034-DF56D077604B}" srcOrd="1" destOrd="0" parTransId="{54729D31-65EA-4B09-91CB-2BA72B5C0FD3}" sibTransId="{34047423-92D8-4B7C-AA48-4B6080DB8314}"/>
    <dgm:cxn modelId="{CBB830E2-633C-4A4F-B5CE-668E1633317D}" srcId="{16889615-6827-4181-8FF4-93450B76BDDF}" destId="{656C3C5F-7592-4978-83E4-C4DB9D9362A6}" srcOrd="0" destOrd="0" parTransId="{425017D0-215E-4F53-A7B9-7971BCBE1187}" sibTransId="{074FABB1-0EAF-4BA5-8416-A288CE219443}"/>
    <dgm:cxn modelId="{4781BDE8-34CA-48FF-880B-7705484A87AE}" type="presOf" srcId="{F060B0F8-0C70-40B0-9034-DF56D077604B}" destId="{6FFD059A-0286-40BE-A6A2-B28D47FD2A79}" srcOrd="0" destOrd="0" presId="urn:microsoft.com/office/officeart/2005/8/layout/hierarchy6"/>
    <dgm:cxn modelId="{62B441ED-647A-40F7-A57E-03F6C6C3EB22}" srcId="{F060B0F8-0C70-40B0-9034-DF56D077604B}" destId="{753DEC25-DC19-4941-BAD8-B2E2640252BE}" srcOrd="1" destOrd="0" parTransId="{0FDE09AB-A3F1-4E05-AF4F-08C014D0585B}" sibTransId="{4730FE5F-B221-4EBB-BFD5-6EC91B33918A}"/>
    <dgm:cxn modelId="{12CD85F2-7F92-4AE1-BA68-DFA7BC7E4531}" srcId="{972BA89A-42CE-4D6E-8075-3DD1F0C3D599}" destId="{16889615-6827-4181-8FF4-93450B76BDDF}" srcOrd="0" destOrd="0" parTransId="{62898115-CBC5-41E4-827D-F22FDE1F3C32}" sibTransId="{84449260-EDD8-4484-A44C-B1EDBE02D831}"/>
    <dgm:cxn modelId="{5F4691FB-55CB-48D3-8FFD-7CD5D3E4E001}" srcId="{41EFDBB6-75F3-403D-BFB0-03B83D831C0C}" destId="{F4A35601-0781-44C7-8D59-97212B5B8E01}" srcOrd="0" destOrd="0" parTransId="{6348C32B-C81B-4536-996D-F418915EE457}" sibTransId="{FF258DCF-FAE3-4974-BB0E-F7EFA7FFB3FB}"/>
    <dgm:cxn modelId="{920116AB-9518-4B6E-83D3-C12C6B7DF8C2}" type="presParOf" srcId="{780222FF-2F32-4BE1-9EB1-681415EE6615}" destId="{F5F7E35F-8732-4FEE-ADF5-069E8A8EB157}" srcOrd="0" destOrd="0" presId="urn:microsoft.com/office/officeart/2005/8/layout/hierarchy6"/>
    <dgm:cxn modelId="{9B419A28-93A8-4879-ACEB-509AAF38521A}" type="presParOf" srcId="{F5F7E35F-8732-4FEE-ADF5-069E8A8EB157}" destId="{8F5C6509-5519-4D82-9AFF-3A7CD2DB2D59}" srcOrd="0" destOrd="0" presId="urn:microsoft.com/office/officeart/2005/8/layout/hierarchy6"/>
    <dgm:cxn modelId="{B5BE81BA-8814-4DF7-A2F5-9232FEB7D9E0}" type="presParOf" srcId="{8F5C6509-5519-4D82-9AFF-3A7CD2DB2D59}" destId="{BA83AFD5-1225-4B64-8F23-88F1BA7F3EE4}" srcOrd="0" destOrd="0" presId="urn:microsoft.com/office/officeart/2005/8/layout/hierarchy6"/>
    <dgm:cxn modelId="{25CF6909-AD91-4455-9AD8-CC8387485F30}" type="presParOf" srcId="{BA83AFD5-1225-4B64-8F23-88F1BA7F3EE4}" destId="{2E15FD85-196B-4291-8829-B61270A21D71}" srcOrd="0" destOrd="0" presId="urn:microsoft.com/office/officeart/2005/8/layout/hierarchy6"/>
    <dgm:cxn modelId="{53CFDC52-9CD4-40AF-B06A-C22195757D50}" type="presParOf" srcId="{BA83AFD5-1225-4B64-8F23-88F1BA7F3EE4}" destId="{717D1167-4622-4CDA-B928-C259A81D6B0B}" srcOrd="1" destOrd="0" presId="urn:microsoft.com/office/officeart/2005/8/layout/hierarchy6"/>
    <dgm:cxn modelId="{D3F6EDE9-487F-4FE0-9AEE-43A89A6C5A90}" type="presParOf" srcId="{717D1167-4622-4CDA-B928-C259A81D6B0B}" destId="{24CEF92E-F94A-4E3D-B575-5F5F7E9CA6B1}" srcOrd="0" destOrd="0" presId="urn:microsoft.com/office/officeart/2005/8/layout/hierarchy6"/>
    <dgm:cxn modelId="{D5167A53-8C86-4327-8DB9-131A63CB2593}" type="presParOf" srcId="{717D1167-4622-4CDA-B928-C259A81D6B0B}" destId="{5495A791-F4E2-47FA-9DB9-C3245644105F}" srcOrd="1" destOrd="0" presId="urn:microsoft.com/office/officeart/2005/8/layout/hierarchy6"/>
    <dgm:cxn modelId="{6BA43AE6-DDA4-49F3-BA8C-740B7D13DB8E}" type="presParOf" srcId="{5495A791-F4E2-47FA-9DB9-C3245644105F}" destId="{E1F66409-CE8F-41AB-A31B-2328D3AA11D7}" srcOrd="0" destOrd="0" presId="urn:microsoft.com/office/officeart/2005/8/layout/hierarchy6"/>
    <dgm:cxn modelId="{BAD5D079-0647-4BF5-9E00-0087C82ABE57}" type="presParOf" srcId="{5495A791-F4E2-47FA-9DB9-C3245644105F}" destId="{9F2EE785-B056-4FB3-9076-0239C0173D7E}" srcOrd="1" destOrd="0" presId="urn:microsoft.com/office/officeart/2005/8/layout/hierarchy6"/>
    <dgm:cxn modelId="{9D024C86-D0DA-49CB-8064-EF6E945B9E58}" type="presParOf" srcId="{717D1167-4622-4CDA-B928-C259A81D6B0B}" destId="{A1585BE7-0196-4E12-A1FD-1754D15AEFBF}" srcOrd="2" destOrd="0" presId="urn:microsoft.com/office/officeart/2005/8/layout/hierarchy6"/>
    <dgm:cxn modelId="{5E245DA6-CE3E-4B4E-8AB7-9C133D407B76}" type="presParOf" srcId="{717D1167-4622-4CDA-B928-C259A81D6B0B}" destId="{20AF3800-2C64-4071-9AEE-F260DAF2D9AA}" srcOrd="3" destOrd="0" presId="urn:microsoft.com/office/officeart/2005/8/layout/hierarchy6"/>
    <dgm:cxn modelId="{1EDF9110-B89C-43C3-92F3-03167E86A533}" type="presParOf" srcId="{20AF3800-2C64-4071-9AEE-F260DAF2D9AA}" destId="{962D8196-15AD-4339-8229-67CDA4F7A307}" srcOrd="0" destOrd="0" presId="urn:microsoft.com/office/officeart/2005/8/layout/hierarchy6"/>
    <dgm:cxn modelId="{ED8C55C6-DE69-42BD-960D-52DC28919F38}" type="presParOf" srcId="{20AF3800-2C64-4071-9AEE-F260DAF2D9AA}" destId="{39781A51-88AE-4A01-88F7-D08B7809D3FE}" srcOrd="1" destOrd="0" presId="urn:microsoft.com/office/officeart/2005/8/layout/hierarchy6"/>
    <dgm:cxn modelId="{A2CE6550-D1D8-4A6E-831E-D6D9092AD7CC}" type="presParOf" srcId="{39781A51-88AE-4A01-88F7-D08B7809D3FE}" destId="{9FA5ABC4-1277-4425-A0B0-C6778BA0A791}" srcOrd="0" destOrd="0" presId="urn:microsoft.com/office/officeart/2005/8/layout/hierarchy6"/>
    <dgm:cxn modelId="{052F9CF0-6D49-4506-A8D2-F47BAB623B5D}" type="presParOf" srcId="{39781A51-88AE-4A01-88F7-D08B7809D3FE}" destId="{27AB1CAC-3659-423F-B2AD-DEAAAFC69DEE}" srcOrd="1" destOrd="0" presId="urn:microsoft.com/office/officeart/2005/8/layout/hierarchy6"/>
    <dgm:cxn modelId="{E025B5F2-8FA8-40D3-A37F-58261146420C}" type="presParOf" srcId="{27AB1CAC-3659-423F-B2AD-DEAAAFC69DEE}" destId="{C8414675-F6A0-4195-9F1F-8C8F95B4D66E}" srcOrd="0" destOrd="0" presId="urn:microsoft.com/office/officeart/2005/8/layout/hierarchy6"/>
    <dgm:cxn modelId="{4D3F0727-B42E-43EF-B8B1-0FB82FFF0243}" type="presParOf" srcId="{27AB1CAC-3659-423F-B2AD-DEAAAFC69DEE}" destId="{AC82E27E-E963-406D-9704-97E96CAB74ED}" srcOrd="1" destOrd="0" presId="urn:microsoft.com/office/officeart/2005/8/layout/hierarchy6"/>
    <dgm:cxn modelId="{F0DB946D-D862-4EF6-8B82-72A6DD8696A3}" type="presParOf" srcId="{39781A51-88AE-4A01-88F7-D08B7809D3FE}" destId="{956C2995-171F-43A3-A971-106E74C36EFE}" srcOrd="2" destOrd="0" presId="urn:microsoft.com/office/officeart/2005/8/layout/hierarchy6"/>
    <dgm:cxn modelId="{A01C79F2-0BBC-4AA1-8C7F-A3FFDADCA07D}" type="presParOf" srcId="{39781A51-88AE-4A01-88F7-D08B7809D3FE}" destId="{DBE1811D-48B3-43A8-965B-7BD696F2D49A}" srcOrd="3" destOrd="0" presId="urn:microsoft.com/office/officeart/2005/8/layout/hierarchy6"/>
    <dgm:cxn modelId="{D363AA01-6383-484D-A850-195D7304D8E7}" type="presParOf" srcId="{DBE1811D-48B3-43A8-965B-7BD696F2D49A}" destId="{E56AEF92-E98B-496E-AB04-55D81E0D70B3}" srcOrd="0" destOrd="0" presId="urn:microsoft.com/office/officeart/2005/8/layout/hierarchy6"/>
    <dgm:cxn modelId="{06597A5A-88CB-486D-B770-DE6CD3A11382}" type="presParOf" srcId="{DBE1811D-48B3-43A8-965B-7BD696F2D49A}" destId="{A953B3B0-209E-4BEE-B3A5-74F64B6AFB11}" srcOrd="1" destOrd="0" presId="urn:microsoft.com/office/officeart/2005/8/layout/hierarchy6"/>
    <dgm:cxn modelId="{82F80FF2-3519-47DA-825B-F9AC022BA386}" type="presParOf" srcId="{A953B3B0-209E-4BEE-B3A5-74F64B6AFB11}" destId="{19BBB4F2-163D-4012-B438-3DF8A658D190}" srcOrd="0" destOrd="0" presId="urn:microsoft.com/office/officeart/2005/8/layout/hierarchy6"/>
    <dgm:cxn modelId="{17F0BD4F-5522-4DC5-B312-319FE46CF717}" type="presParOf" srcId="{A953B3B0-209E-4BEE-B3A5-74F64B6AFB11}" destId="{77110993-1294-4CD1-A46E-4FE645344800}" srcOrd="1" destOrd="0" presId="urn:microsoft.com/office/officeart/2005/8/layout/hierarchy6"/>
    <dgm:cxn modelId="{580939FB-8D1C-40FC-A879-7028B885C465}" type="presParOf" srcId="{77110993-1294-4CD1-A46E-4FE645344800}" destId="{140A3DEB-4969-44C5-8A69-4254FEA47C0F}" srcOrd="0" destOrd="0" presId="urn:microsoft.com/office/officeart/2005/8/layout/hierarchy6"/>
    <dgm:cxn modelId="{F0710464-5704-497F-92EE-21A91D31BCE6}" type="presParOf" srcId="{77110993-1294-4CD1-A46E-4FE645344800}" destId="{98026FA4-EF5A-41DF-9441-C424D0C74F4C}" srcOrd="1" destOrd="0" presId="urn:microsoft.com/office/officeart/2005/8/layout/hierarchy6"/>
    <dgm:cxn modelId="{B3524DAA-D843-44B9-ABF3-3D669A79B6DF}" type="presParOf" srcId="{A953B3B0-209E-4BEE-B3A5-74F64B6AFB11}" destId="{7F61883A-60C2-4CC8-9504-06911A47EA58}" srcOrd="2" destOrd="0" presId="urn:microsoft.com/office/officeart/2005/8/layout/hierarchy6"/>
    <dgm:cxn modelId="{537BA64C-2A55-40CE-B138-9243B20A0B38}" type="presParOf" srcId="{A953B3B0-209E-4BEE-B3A5-74F64B6AFB11}" destId="{F99ED448-6BA3-4F48-ADEB-06157C14E771}" srcOrd="3" destOrd="0" presId="urn:microsoft.com/office/officeart/2005/8/layout/hierarchy6"/>
    <dgm:cxn modelId="{1B350D52-8640-4917-9DCA-B165397F83A1}" type="presParOf" srcId="{F99ED448-6BA3-4F48-ADEB-06157C14E771}" destId="{6FFD059A-0286-40BE-A6A2-B28D47FD2A79}" srcOrd="0" destOrd="0" presId="urn:microsoft.com/office/officeart/2005/8/layout/hierarchy6"/>
    <dgm:cxn modelId="{C8EA04AD-55C3-4A79-87CB-008539B4E17F}" type="presParOf" srcId="{F99ED448-6BA3-4F48-ADEB-06157C14E771}" destId="{572B0ACA-0CC6-4F6E-BD1D-80378135540B}" srcOrd="1" destOrd="0" presId="urn:microsoft.com/office/officeart/2005/8/layout/hierarchy6"/>
    <dgm:cxn modelId="{A7DF1ECD-7C94-4F8F-8D07-9AD675C09513}" type="presParOf" srcId="{572B0ACA-0CC6-4F6E-BD1D-80378135540B}" destId="{CD8F76CD-5FB0-4C2D-9AB7-1B679EC8654F}" srcOrd="0" destOrd="0" presId="urn:microsoft.com/office/officeart/2005/8/layout/hierarchy6"/>
    <dgm:cxn modelId="{93B60260-A426-42D3-8BAB-6D8BD917E98E}" type="presParOf" srcId="{572B0ACA-0CC6-4F6E-BD1D-80378135540B}" destId="{B2C9FBE3-C964-4D9B-8C1F-148B297FF791}" srcOrd="1" destOrd="0" presId="urn:microsoft.com/office/officeart/2005/8/layout/hierarchy6"/>
    <dgm:cxn modelId="{4CD1C513-4671-4C91-A226-434B6953FFAD}" type="presParOf" srcId="{B2C9FBE3-C964-4D9B-8C1F-148B297FF791}" destId="{724D0E57-5D0B-4226-B3AE-9659A1BB1E6E}" srcOrd="0" destOrd="0" presId="urn:microsoft.com/office/officeart/2005/8/layout/hierarchy6"/>
    <dgm:cxn modelId="{80CA9D22-AB5D-4011-9CAD-9A70D824C97C}" type="presParOf" srcId="{B2C9FBE3-C964-4D9B-8C1F-148B297FF791}" destId="{3E82C131-676F-47A1-9EE8-20A364675C4F}" srcOrd="1" destOrd="0" presId="urn:microsoft.com/office/officeart/2005/8/layout/hierarchy6"/>
    <dgm:cxn modelId="{EFE75635-EDE1-4BBB-8102-8CF91593E7B8}" type="presParOf" srcId="{572B0ACA-0CC6-4F6E-BD1D-80378135540B}" destId="{48CAFD12-5611-4C6A-A492-461A6323EA3C}" srcOrd="2" destOrd="0" presId="urn:microsoft.com/office/officeart/2005/8/layout/hierarchy6"/>
    <dgm:cxn modelId="{8F79C526-D504-48BD-B4B0-149E4D301B8C}" type="presParOf" srcId="{572B0ACA-0CC6-4F6E-BD1D-80378135540B}" destId="{37385702-E344-492D-A4EE-2E567AB08BDA}" srcOrd="3" destOrd="0" presId="urn:microsoft.com/office/officeart/2005/8/layout/hierarchy6"/>
    <dgm:cxn modelId="{C1574ED7-4243-4F33-BF17-87C31F03B07E}" type="presParOf" srcId="{37385702-E344-492D-A4EE-2E567AB08BDA}" destId="{29E56586-44F8-4035-A835-B9948973224D}" srcOrd="0" destOrd="0" presId="urn:microsoft.com/office/officeart/2005/8/layout/hierarchy6"/>
    <dgm:cxn modelId="{994F22EC-532C-43E1-B8E4-ADAED51A3A5C}" type="presParOf" srcId="{37385702-E344-492D-A4EE-2E567AB08BDA}" destId="{5A54B35E-1C93-4F6A-BD3B-46E40570569E}" srcOrd="1" destOrd="0" presId="urn:microsoft.com/office/officeart/2005/8/layout/hierarchy6"/>
    <dgm:cxn modelId="{61E9A5E5-6BD4-4066-907D-F4701D6D4534}" type="presParOf" srcId="{780222FF-2F32-4BE1-9EB1-681415EE6615}" destId="{36024A80-E014-4EA0-BA1A-170AC2DDD7E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9ECFE0-06CD-43A5-BF04-AF0E065EA99F}" type="doc">
      <dgm:prSet loTypeId="urn:microsoft.com/office/officeart/2005/8/layout/StepDownProcess" loCatId="process" qsTypeId="urn:microsoft.com/office/officeart/2005/8/quickstyle/simple5" qsCatId="simple" csTypeId="urn:microsoft.com/office/officeart/2005/8/colors/colorful3" csCatId="colorful" phldr="1"/>
      <dgm:spPr/>
      <dgm:t>
        <a:bodyPr/>
        <a:lstStyle/>
        <a:p>
          <a:endParaRPr lang="zh-CN" altLang="en-US"/>
        </a:p>
      </dgm:t>
    </dgm:pt>
    <dgm:pt modelId="{B3584689-EB0D-4C0F-8958-A2D500F0FBEB}">
      <dgm:prSet phldrT="[文本]"/>
      <dgm:spPr/>
      <dgm:t>
        <a:bodyPr/>
        <a:lstStyle/>
        <a:p>
          <a:r>
            <a:rPr lang="zh-CN" altLang="en-US"/>
            <a:t>观察问题</a:t>
          </a:r>
        </a:p>
      </dgm:t>
    </dgm:pt>
    <dgm:pt modelId="{EB8DADDC-22FB-4A97-98D5-40FDF8C04AC3}" type="parTrans" cxnId="{3D354F41-1EFD-465A-857B-672E1B9E96C9}">
      <dgm:prSet/>
      <dgm:spPr/>
      <dgm:t>
        <a:bodyPr/>
        <a:lstStyle/>
        <a:p>
          <a:endParaRPr lang="zh-CN" altLang="en-US"/>
        </a:p>
      </dgm:t>
    </dgm:pt>
    <dgm:pt modelId="{C1B28345-B75D-499F-B532-88E37B3E2F02}" type="sibTrans" cxnId="{3D354F41-1EFD-465A-857B-672E1B9E96C9}">
      <dgm:prSet/>
      <dgm:spPr/>
      <dgm:t>
        <a:bodyPr/>
        <a:lstStyle/>
        <a:p>
          <a:endParaRPr lang="zh-CN" altLang="en-US"/>
        </a:p>
      </dgm:t>
    </dgm:pt>
    <dgm:pt modelId="{D1318585-39D4-4267-8EF6-EA9197791CBB}">
      <dgm:prSet phldrT="[文本]"/>
      <dgm:spPr/>
      <dgm:t>
        <a:bodyPr/>
        <a:lstStyle/>
        <a:p>
          <a:r>
            <a:rPr lang="zh-CN" altLang="en-US"/>
            <a:t>归纳抽象</a:t>
          </a:r>
        </a:p>
      </dgm:t>
    </dgm:pt>
    <dgm:pt modelId="{1B196EA4-75B2-4300-BD68-975B45CEBAEC}" type="parTrans" cxnId="{DF0558BA-80F8-4430-A90C-72A4DCE6EDFA}">
      <dgm:prSet/>
      <dgm:spPr/>
      <dgm:t>
        <a:bodyPr/>
        <a:lstStyle/>
        <a:p>
          <a:endParaRPr lang="zh-CN" altLang="en-US"/>
        </a:p>
      </dgm:t>
    </dgm:pt>
    <dgm:pt modelId="{80DC853C-BA71-4D80-98CF-D81B67ED8BD5}" type="sibTrans" cxnId="{DF0558BA-80F8-4430-A90C-72A4DCE6EDFA}">
      <dgm:prSet/>
      <dgm:spPr/>
      <dgm:t>
        <a:bodyPr/>
        <a:lstStyle/>
        <a:p>
          <a:endParaRPr lang="zh-CN" altLang="en-US"/>
        </a:p>
      </dgm:t>
    </dgm:pt>
    <dgm:pt modelId="{512F37C5-F371-4C3F-8209-95F6040CA561}">
      <dgm:prSet phldrT="[文本]"/>
      <dgm:spPr/>
      <dgm:t>
        <a:bodyPr/>
        <a:lstStyle/>
        <a:p>
          <a:r>
            <a:rPr lang="zh-CN" altLang="en-US"/>
            <a:t>数学建模</a:t>
          </a:r>
        </a:p>
      </dgm:t>
    </dgm:pt>
    <dgm:pt modelId="{2E6FCD0E-6B40-4C43-86CE-D69A9C270E53}" type="parTrans" cxnId="{59BD911C-968D-4A8A-A58E-5F5A4978780F}">
      <dgm:prSet/>
      <dgm:spPr/>
      <dgm:t>
        <a:bodyPr/>
        <a:lstStyle/>
        <a:p>
          <a:endParaRPr lang="zh-CN" altLang="en-US"/>
        </a:p>
      </dgm:t>
    </dgm:pt>
    <dgm:pt modelId="{63A84DA0-1C28-4E9D-ACDE-44EA43C7A047}" type="sibTrans" cxnId="{59BD911C-968D-4A8A-A58E-5F5A4978780F}">
      <dgm:prSet/>
      <dgm:spPr/>
      <dgm:t>
        <a:bodyPr/>
        <a:lstStyle/>
        <a:p>
          <a:endParaRPr lang="zh-CN" altLang="en-US"/>
        </a:p>
      </dgm:t>
    </dgm:pt>
    <dgm:pt modelId="{F466E9F3-408B-489F-8D7E-D04149BC1FDE}">
      <dgm:prSet phldrT="[文本]"/>
      <dgm:spPr/>
      <dgm:t>
        <a:bodyPr/>
        <a:lstStyle/>
        <a:p>
          <a:r>
            <a:rPr lang="zh-CN" altLang="en-US"/>
            <a:t>程序设计</a:t>
          </a:r>
        </a:p>
      </dgm:t>
    </dgm:pt>
    <dgm:pt modelId="{23ADB7CC-4131-43CC-8EA0-7439AE789781}" type="parTrans" cxnId="{D239E703-B20D-4889-B98D-60F51D714478}">
      <dgm:prSet/>
      <dgm:spPr/>
      <dgm:t>
        <a:bodyPr/>
        <a:lstStyle/>
        <a:p>
          <a:endParaRPr lang="zh-CN" altLang="en-US"/>
        </a:p>
      </dgm:t>
    </dgm:pt>
    <dgm:pt modelId="{F53ACD70-60F9-4D3F-8326-DC07B4CB8CBD}" type="sibTrans" cxnId="{D239E703-B20D-4889-B98D-60F51D714478}">
      <dgm:prSet/>
      <dgm:spPr/>
      <dgm:t>
        <a:bodyPr/>
        <a:lstStyle/>
        <a:p>
          <a:endParaRPr lang="zh-CN" altLang="en-US"/>
        </a:p>
      </dgm:t>
    </dgm:pt>
    <dgm:pt modelId="{19B2FB96-7669-4B09-97DD-50D49E6F11FC}">
      <dgm:prSet phldrT="[文本]"/>
      <dgm:spPr/>
      <dgm:t>
        <a:bodyPr/>
        <a:lstStyle/>
        <a:p>
          <a:r>
            <a:rPr lang="zh-CN" altLang="en-US"/>
            <a:t>数据结构</a:t>
          </a:r>
        </a:p>
      </dgm:t>
    </dgm:pt>
    <dgm:pt modelId="{2C6C2738-5299-4A5C-AF7A-AFA07AC873DB}" type="parTrans" cxnId="{38C5CFBA-81E8-4E4B-9D84-0B9764028EFB}">
      <dgm:prSet/>
      <dgm:spPr/>
      <dgm:t>
        <a:bodyPr/>
        <a:lstStyle/>
        <a:p>
          <a:endParaRPr lang="zh-CN" altLang="en-US"/>
        </a:p>
      </dgm:t>
    </dgm:pt>
    <dgm:pt modelId="{4770796C-B69E-40EC-BCD4-118FB10CE69A}" type="sibTrans" cxnId="{38C5CFBA-81E8-4E4B-9D84-0B9764028EFB}">
      <dgm:prSet/>
      <dgm:spPr/>
      <dgm:t>
        <a:bodyPr/>
        <a:lstStyle/>
        <a:p>
          <a:endParaRPr lang="zh-CN" altLang="en-US"/>
        </a:p>
      </dgm:t>
    </dgm:pt>
    <dgm:pt modelId="{68D871AC-DFA5-44AE-B4CB-D3B3CB26FD00}">
      <dgm:prSet phldrT="[文本]"/>
      <dgm:spPr/>
      <dgm:t>
        <a:bodyPr/>
        <a:lstStyle/>
        <a:p>
          <a:r>
            <a:rPr lang="zh-CN" altLang="en-US"/>
            <a:t>算法描述</a:t>
          </a:r>
        </a:p>
      </dgm:t>
    </dgm:pt>
    <dgm:pt modelId="{C8A34AAE-63F9-4AA3-9154-82BCD80E415E}" type="parTrans" cxnId="{4B925525-1F3A-44EE-BF85-9515F04F3479}">
      <dgm:prSet/>
      <dgm:spPr/>
      <dgm:t>
        <a:bodyPr/>
        <a:lstStyle/>
        <a:p>
          <a:endParaRPr lang="zh-CN" altLang="en-US"/>
        </a:p>
      </dgm:t>
    </dgm:pt>
    <dgm:pt modelId="{AB171F52-45B5-4BE7-A658-B2E28798A1C0}" type="sibTrans" cxnId="{4B925525-1F3A-44EE-BF85-9515F04F3479}">
      <dgm:prSet/>
      <dgm:spPr/>
      <dgm:t>
        <a:bodyPr/>
        <a:lstStyle/>
        <a:p>
          <a:endParaRPr lang="zh-CN" altLang="en-US"/>
        </a:p>
      </dgm:t>
    </dgm:pt>
    <dgm:pt modelId="{1E9E8273-97DF-47C2-B620-1A235E25AEE5}">
      <dgm:prSet phldrT="[文本]"/>
      <dgm:spPr/>
      <dgm:t>
        <a:bodyPr/>
        <a:lstStyle/>
        <a:p>
          <a:r>
            <a:rPr lang="zh-CN" altLang="en-US"/>
            <a:t>实现解决</a:t>
          </a:r>
        </a:p>
      </dgm:t>
    </dgm:pt>
    <dgm:pt modelId="{1BB50226-74A0-455B-872E-4A798882380D}" type="parTrans" cxnId="{C1FDDC9B-5B8A-4692-A578-3CBC40DD1E0F}">
      <dgm:prSet/>
      <dgm:spPr/>
      <dgm:t>
        <a:bodyPr/>
        <a:lstStyle/>
        <a:p>
          <a:endParaRPr lang="zh-CN" altLang="en-US"/>
        </a:p>
      </dgm:t>
    </dgm:pt>
    <dgm:pt modelId="{7F44DF5B-111A-40FF-8EA3-494756D41DBD}" type="sibTrans" cxnId="{C1FDDC9B-5B8A-4692-A578-3CBC40DD1E0F}">
      <dgm:prSet/>
      <dgm:spPr/>
      <dgm:t>
        <a:bodyPr/>
        <a:lstStyle/>
        <a:p>
          <a:endParaRPr lang="zh-CN" altLang="en-US"/>
        </a:p>
      </dgm:t>
    </dgm:pt>
    <dgm:pt modelId="{D1B8CDD4-FCB3-4936-82B2-6E66CB03D6FB}" type="pres">
      <dgm:prSet presAssocID="{D59ECFE0-06CD-43A5-BF04-AF0E065EA99F}" presName="rootnode" presStyleCnt="0">
        <dgm:presLayoutVars>
          <dgm:chMax/>
          <dgm:chPref/>
          <dgm:dir/>
          <dgm:animLvl val="lvl"/>
        </dgm:presLayoutVars>
      </dgm:prSet>
      <dgm:spPr/>
    </dgm:pt>
    <dgm:pt modelId="{6F5422DB-8E36-411A-8FCD-5B442DD29FCA}" type="pres">
      <dgm:prSet presAssocID="{B3584689-EB0D-4C0F-8958-A2D500F0FBEB}" presName="composite" presStyleCnt="0"/>
      <dgm:spPr/>
    </dgm:pt>
    <dgm:pt modelId="{39B24972-0393-41DF-85EB-E85B06EAE39D}" type="pres">
      <dgm:prSet presAssocID="{B3584689-EB0D-4C0F-8958-A2D500F0FBEB}" presName="bentUpArrow1" presStyleLbl="alignImgPlace1" presStyleIdx="0" presStyleCnt="6"/>
      <dgm:spPr/>
    </dgm:pt>
    <dgm:pt modelId="{132E83B7-569D-4CA1-BAF7-015C2F2173A4}" type="pres">
      <dgm:prSet presAssocID="{B3584689-EB0D-4C0F-8958-A2D500F0FBEB}" presName="ParentText" presStyleLbl="node1" presStyleIdx="0" presStyleCnt="7">
        <dgm:presLayoutVars>
          <dgm:chMax val="1"/>
          <dgm:chPref val="1"/>
          <dgm:bulletEnabled val="1"/>
        </dgm:presLayoutVars>
      </dgm:prSet>
      <dgm:spPr/>
    </dgm:pt>
    <dgm:pt modelId="{FDA08F2C-6BB6-4DBE-8074-D1355621569B}" type="pres">
      <dgm:prSet presAssocID="{B3584689-EB0D-4C0F-8958-A2D500F0FBEB}" presName="ChildText" presStyleLbl="revTx" presStyleIdx="0" presStyleCnt="6">
        <dgm:presLayoutVars>
          <dgm:chMax val="0"/>
          <dgm:chPref val="0"/>
          <dgm:bulletEnabled val="1"/>
        </dgm:presLayoutVars>
      </dgm:prSet>
      <dgm:spPr/>
    </dgm:pt>
    <dgm:pt modelId="{8B42E473-ED30-4C5A-82D9-17483B15A15D}" type="pres">
      <dgm:prSet presAssocID="{C1B28345-B75D-499F-B532-88E37B3E2F02}" presName="sibTrans" presStyleCnt="0"/>
      <dgm:spPr/>
    </dgm:pt>
    <dgm:pt modelId="{A71204B4-6FB0-4B4C-883A-B120FF8D892F}" type="pres">
      <dgm:prSet presAssocID="{D1318585-39D4-4267-8EF6-EA9197791CBB}" presName="composite" presStyleCnt="0"/>
      <dgm:spPr/>
    </dgm:pt>
    <dgm:pt modelId="{C57CD6DE-D043-4D78-9033-D5E959F571C1}" type="pres">
      <dgm:prSet presAssocID="{D1318585-39D4-4267-8EF6-EA9197791CBB}" presName="bentUpArrow1" presStyleLbl="alignImgPlace1" presStyleIdx="1" presStyleCnt="6"/>
      <dgm:spPr/>
    </dgm:pt>
    <dgm:pt modelId="{F669FF8F-69D0-402D-8870-1C6A1C342910}" type="pres">
      <dgm:prSet presAssocID="{D1318585-39D4-4267-8EF6-EA9197791CBB}" presName="ParentText" presStyleLbl="node1" presStyleIdx="1" presStyleCnt="7">
        <dgm:presLayoutVars>
          <dgm:chMax val="1"/>
          <dgm:chPref val="1"/>
          <dgm:bulletEnabled val="1"/>
        </dgm:presLayoutVars>
      </dgm:prSet>
      <dgm:spPr/>
    </dgm:pt>
    <dgm:pt modelId="{C2A95977-105F-4476-B7F4-656BEE8E42B0}" type="pres">
      <dgm:prSet presAssocID="{D1318585-39D4-4267-8EF6-EA9197791CBB}" presName="ChildText" presStyleLbl="revTx" presStyleIdx="1" presStyleCnt="6">
        <dgm:presLayoutVars>
          <dgm:chMax val="0"/>
          <dgm:chPref val="0"/>
          <dgm:bulletEnabled val="1"/>
        </dgm:presLayoutVars>
      </dgm:prSet>
      <dgm:spPr/>
    </dgm:pt>
    <dgm:pt modelId="{6F2770F5-E528-459D-8FAB-BF42F091EFEC}" type="pres">
      <dgm:prSet presAssocID="{80DC853C-BA71-4D80-98CF-D81B67ED8BD5}" presName="sibTrans" presStyleCnt="0"/>
      <dgm:spPr/>
    </dgm:pt>
    <dgm:pt modelId="{233B0359-3991-4717-A0E2-0199E36F3897}" type="pres">
      <dgm:prSet presAssocID="{512F37C5-F371-4C3F-8209-95F6040CA561}" presName="composite" presStyleCnt="0"/>
      <dgm:spPr/>
    </dgm:pt>
    <dgm:pt modelId="{E5B334AD-F0F0-43F1-9483-AA1C702042BC}" type="pres">
      <dgm:prSet presAssocID="{512F37C5-F371-4C3F-8209-95F6040CA561}" presName="bentUpArrow1" presStyleLbl="alignImgPlace1" presStyleIdx="2" presStyleCnt="6"/>
      <dgm:spPr/>
    </dgm:pt>
    <dgm:pt modelId="{EDD5BD34-910A-4480-88F3-50899A2EA342}" type="pres">
      <dgm:prSet presAssocID="{512F37C5-F371-4C3F-8209-95F6040CA561}" presName="ParentText" presStyleLbl="node1" presStyleIdx="2" presStyleCnt="7">
        <dgm:presLayoutVars>
          <dgm:chMax val="1"/>
          <dgm:chPref val="1"/>
          <dgm:bulletEnabled val="1"/>
        </dgm:presLayoutVars>
      </dgm:prSet>
      <dgm:spPr/>
    </dgm:pt>
    <dgm:pt modelId="{DD241F6B-8F8F-46D8-8C67-6B354DAEBE60}" type="pres">
      <dgm:prSet presAssocID="{512F37C5-F371-4C3F-8209-95F6040CA561}" presName="ChildText" presStyleLbl="revTx" presStyleIdx="2" presStyleCnt="6">
        <dgm:presLayoutVars>
          <dgm:chMax val="0"/>
          <dgm:chPref val="0"/>
          <dgm:bulletEnabled val="1"/>
        </dgm:presLayoutVars>
      </dgm:prSet>
      <dgm:spPr/>
    </dgm:pt>
    <dgm:pt modelId="{F5872161-D73B-4096-ACB4-CA2C836C7C86}" type="pres">
      <dgm:prSet presAssocID="{63A84DA0-1C28-4E9D-ACDE-44EA43C7A047}" presName="sibTrans" presStyleCnt="0"/>
      <dgm:spPr/>
    </dgm:pt>
    <dgm:pt modelId="{38C2F4E7-28C8-410B-8522-DFEACE1699F5}" type="pres">
      <dgm:prSet presAssocID="{19B2FB96-7669-4B09-97DD-50D49E6F11FC}" presName="composite" presStyleCnt="0"/>
      <dgm:spPr/>
    </dgm:pt>
    <dgm:pt modelId="{5D8488A2-C466-49D2-ACB2-4E98905AAC0B}" type="pres">
      <dgm:prSet presAssocID="{19B2FB96-7669-4B09-97DD-50D49E6F11FC}" presName="bentUpArrow1" presStyleLbl="alignImgPlace1" presStyleIdx="3" presStyleCnt="6"/>
      <dgm:spPr/>
    </dgm:pt>
    <dgm:pt modelId="{ADF12FB1-2C9E-478D-91E1-BA520F911E76}" type="pres">
      <dgm:prSet presAssocID="{19B2FB96-7669-4B09-97DD-50D49E6F11FC}" presName="ParentText" presStyleLbl="node1" presStyleIdx="3" presStyleCnt="7">
        <dgm:presLayoutVars>
          <dgm:chMax val="1"/>
          <dgm:chPref val="1"/>
          <dgm:bulletEnabled val="1"/>
        </dgm:presLayoutVars>
      </dgm:prSet>
      <dgm:spPr/>
    </dgm:pt>
    <dgm:pt modelId="{392452C7-B545-4348-A81B-6E938F8A9E2E}" type="pres">
      <dgm:prSet presAssocID="{19B2FB96-7669-4B09-97DD-50D49E6F11FC}" presName="ChildText" presStyleLbl="revTx" presStyleIdx="3" presStyleCnt="6">
        <dgm:presLayoutVars>
          <dgm:chMax val="0"/>
          <dgm:chPref val="0"/>
          <dgm:bulletEnabled val="1"/>
        </dgm:presLayoutVars>
      </dgm:prSet>
      <dgm:spPr/>
    </dgm:pt>
    <dgm:pt modelId="{8555C652-08FE-4CBF-879E-39817E32161D}" type="pres">
      <dgm:prSet presAssocID="{4770796C-B69E-40EC-BCD4-118FB10CE69A}" presName="sibTrans" presStyleCnt="0"/>
      <dgm:spPr/>
    </dgm:pt>
    <dgm:pt modelId="{36807B65-A7CB-4E94-8167-2B29ECF8D5D4}" type="pres">
      <dgm:prSet presAssocID="{68D871AC-DFA5-44AE-B4CB-D3B3CB26FD00}" presName="composite" presStyleCnt="0"/>
      <dgm:spPr/>
    </dgm:pt>
    <dgm:pt modelId="{127A040B-AD46-4295-A540-9422CC09D42A}" type="pres">
      <dgm:prSet presAssocID="{68D871AC-DFA5-44AE-B4CB-D3B3CB26FD00}" presName="bentUpArrow1" presStyleLbl="alignImgPlace1" presStyleIdx="4" presStyleCnt="6"/>
      <dgm:spPr/>
    </dgm:pt>
    <dgm:pt modelId="{97F12605-3914-4FDE-BFFB-DF48C5BDFBB7}" type="pres">
      <dgm:prSet presAssocID="{68D871AC-DFA5-44AE-B4CB-D3B3CB26FD00}" presName="ParentText" presStyleLbl="node1" presStyleIdx="4" presStyleCnt="7">
        <dgm:presLayoutVars>
          <dgm:chMax val="1"/>
          <dgm:chPref val="1"/>
          <dgm:bulletEnabled val="1"/>
        </dgm:presLayoutVars>
      </dgm:prSet>
      <dgm:spPr/>
    </dgm:pt>
    <dgm:pt modelId="{4E4806CB-0099-4A51-8DBC-BBD5DBA90D6C}" type="pres">
      <dgm:prSet presAssocID="{68D871AC-DFA5-44AE-B4CB-D3B3CB26FD00}" presName="ChildText" presStyleLbl="revTx" presStyleIdx="4" presStyleCnt="6">
        <dgm:presLayoutVars>
          <dgm:chMax val="0"/>
          <dgm:chPref val="0"/>
          <dgm:bulletEnabled val="1"/>
        </dgm:presLayoutVars>
      </dgm:prSet>
      <dgm:spPr/>
    </dgm:pt>
    <dgm:pt modelId="{3381EABC-C28F-4F2A-932E-CFA48E1CF6F2}" type="pres">
      <dgm:prSet presAssocID="{AB171F52-45B5-4BE7-A658-B2E28798A1C0}" presName="sibTrans" presStyleCnt="0"/>
      <dgm:spPr/>
    </dgm:pt>
    <dgm:pt modelId="{C6809833-F8F9-4831-9D28-4D71CF3E628F}" type="pres">
      <dgm:prSet presAssocID="{F466E9F3-408B-489F-8D7E-D04149BC1FDE}" presName="composite" presStyleCnt="0"/>
      <dgm:spPr/>
    </dgm:pt>
    <dgm:pt modelId="{78167C28-BB0A-4EF8-ADAE-DD3C3CE5BCD0}" type="pres">
      <dgm:prSet presAssocID="{F466E9F3-408B-489F-8D7E-D04149BC1FDE}" presName="bentUpArrow1" presStyleLbl="alignImgPlace1" presStyleIdx="5" presStyleCnt="6"/>
      <dgm:spPr/>
    </dgm:pt>
    <dgm:pt modelId="{80E0F62C-0BF6-4D57-B63C-B79D9A83358E}" type="pres">
      <dgm:prSet presAssocID="{F466E9F3-408B-489F-8D7E-D04149BC1FDE}" presName="ParentText" presStyleLbl="node1" presStyleIdx="5" presStyleCnt="7">
        <dgm:presLayoutVars>
          <dgm:chMax val="1"/>
          <dgm:chPref val="1"/>
          <dgm:bulletEnabled val="1"/>
        </dgm:presLayoutVars>
      </dgm:prSet>
      <dgm:spPr/>
    </dgm:pt>
    <dgm:pt modelId="{59E103B8-8C84-41B1-966D-EE5999599392}" type="pres">
      <dgm:prSet presAssocID="{F466E9F3-408B-489F-8D7E-D04149BC1FDE}" presName="ChildText" presStyleLbl="revTx" presStyleIdx="5" presStyleCnt="6">
        <dgm:presLayoutVars>
          <dgm:chMax val="0"/>
          <dgm:chPref val="0"/>
          <dgm:bulletEnabled val="1"/>
        </dgm:presLayoutVars>
      </dgm:prSet>
      <dgm:spPr/>
    </dgm:pt>
    <dgm:pt modelId="{6E319622-0BD1-40B1-A5B4-42263E366617}" type="pres">
      <dgm:prSet presAssocID="{F53ACD70-60F9-4D3F-8326-DC07B4CB8CBD}" presName="sibTrans" presStyleCnt="0"/>
      <dgm:spPr/>
    </dgm:pt>
    <dgm:pt modelId="{9DB02D3E-AA0E-4634-8171-B14F482FCDA6}" type="pres">
      <dgm:prSet presAssocID="{1E9E8273-97DF-47C2-B620-1A235E25AEE5}" presName="composite" presStyleCnt="0"/>
      <dgm:spPr/>
    </dgm:pt>
    <dgm:pt modelId="{E1E7474D-921B-43FF-9AB2-3A950924AA56}" type="pres">
      <dgm:prSet presAssocID="{1E9E8273-97DF-47C2-B620-1A235E25AEE5}" presName="ParentText" presStyleLbl="node1" presStyleIdx="6" presStyleCnt="7">
        <dgm:presLayoutVars>
          <dgm:chMax val="1"/>
          <dgm:chPref val="1"/>
          <dgm:bulletEnabled val="1"/>
        </dgm:presLayoutVars>
      </dgm:prSet>
      <dgm:spPr/>
    </dgm:pt>
  </dgm:ptLst>
  <dgm:cxnLst>
    <dgm:cxn modelId="{D239E703-B20D-4889-B98D-60F51D714478}" srcId="{D59ECFE0-06CD-43A5-BF04-AF0E065EA99F}" destId="{F466E9F3-408B-489F-8D7E-D04149BC1FDE}" srcOrd="5" destOrd="0" parTransId="{23ADB7CC-4131-43CC-8EA0-7439AE789781}" sibTransId="{F53ACD70-60F9-4D3F-8326-DC07B4CB8CBD}"/>
    <dgm:cxn modelId="{BFC8700F-4DCC-4B98-857D-337519F97A8A}" type="presOf" srcId="{19B2FB96-7669-4B09-97DD-50D49E6F11FC}" destId="{ADF12FB1-2C9E-478D-91E1-BA520F911E76}" srcOrd="0" destOrd="0" presId="urn:microsoft.com/office/officeart/2005/8/layout/StepDownProcess"/>
    <dgm:cxn modelId="{2633FA1A-78ED-4898-ADDA-DEEEEEF6D8AC}" type="presOf" srcId="{F466E9F3-408B-489F-8D7E-D04149BC1FDE}" destId="{80E0F62C-0BF6-4D57-B63C-B79D9A83358E}" srcOrd="0" destOrd="0" presId="urn:microsoft.com/office/officeart/2005/8/layout/StepDownProcess"/>
    <dgm:cxn modelId="{59BD911C-968D-4A8A-A58E-5F5A4978780F}" srcId="{D59ECFE0-06CD-43A5-BF04-AF0E065EA99F}" destId="{512F37C5-F371-4C3F-8209-95F6040CA561}" srcOrd="2" destOrd="0" parTransId="{2E6FCD0E-6B40-4C43-86CE-D69A9C270E53}" sibTransId="{63A84DA0-1C28-4E9D-ACDE-44EA43C7A047}"/>
    <dgm:cxn modelId="{4B925525-1F3A-44EE-BF85-9515F04F3479}" srcId="{D59ECFE0-06CD-43A5-BF04-AF0E065EA99F}" destId="{68D871AC-DFA5-44AE-B4CB-D3B3CB26FD00}" srcOrd="4" destOrd="0" parTransId="{C8A34AAE-63F9-4AA3-9154-82BCD80E415E}" sibTransId="{AB171F52-45B5-4BE7-A658-B2E28798A1C0}"/>
    <dgm:cxn modelId="{3D354F41-1EFD-465A-857B-672E1B9E96C9}" srcId="{D59ECFE0-06CD-43A5-BF04-AF0E065EA99F}" destId="{B3584689-EB0D-4C0F-8958-A2D500F0FBEB}" srcOrd="0" destOrd="0" parTransId="{EB8DADDC-22FB-4A97-98D5-40FDF8C04AC3}" sibTransId="{C1B28345-B75D-499F-B532-88E37B3E2F02}"/>
    <dgm:cxn modelId="{BDD3F748-3236-4676-8C31-41723838BFA7}" type="presOf" srcId="{1E9E8273-97DF-47C2-B620-1A235E25AEE5}" destId="{E1E7474D-921B-43FF-9AB2-3A950924AA56}" srcOrd="0" destOrd="0" presId="urn:microsoft.com/office/officeart/2005/8/layout/StepDownProcess"/>
    <dgm:cxn modelId="{82399D6F-9B32-4754-8836-568D5A7A1445}" type="presOf" srcId="{D1318585-39D4-4267-8EF6-EA9197791CBB}" destId="{F669FF8F-69D0-402D-8870-1C6A1C342910}" srcOrd="0" destOrd="0" presId="urn:microsoft.com/office/officeart/2005/8/layout/StepDownProcess"/>
    <dgm:cxn modelId="{CE68C05A-D5A9-451E-BECB-7A46AE7504B5}" type="presOf" srcId="{68D871AC-DFA5-44AE-B4CB-D3B3CB26FD00}" destId="{97F12605-3914-4FDE-BFFB-DF48C5BDFBB7}" srcOrd="0" destOrd="0" presId="urn:microsoft.com/office/officeart/2005/8/layout/StepDownProcess"/>
    <dgm:cxn modelId="{0AA6D97F-8BFE-409B-84DE-DADD9D93E40D}" type="presOf" srcId="{512F37C5-F371-4C3F-8209-95F6040CA561}" destId="{EDD5BD34-910A-4480-88F3-50899A2EA342}" srcOrd="0" destOrd="0" presId="urn:microsoft.com/office/officeart/2005/8/layout/StepDownProcess"/>
    <dgm:cxn modelId="{E7A3C98D-0711-410E-A298-C4B8EDD10368}" type="presOf" srcId="{D59ECFE0-06CD-43A5-BF04-AF0E065EA99F}" destId="{D1B8CDD4-FCB3-4936-82B2-6E66CB03D6FB}" srcOrd="0" destOrd="0" presId="urn:microsoft.com/office/officeart/2005/8/layout/StepDownProcess"/>
    <dgm:cxn modelId="{C1FDDC9B-5B8A-4692-A578-3CBC40DD1E0F}" srcId="{D59ECFE0-06CD-43A5-BF04-AF0E065EA99F}" destId="{1E9E8273-97DF-47C2-B620-1A235E25AEE5}" srcOrd="6" destOrd="0" parTransId="{1BB50226-74A0-455B-872E-4A798882380D}" sibTransId="{7F44DF5B-111A-40FF-8EA3-494756D41DBD}"/>
    <dgm:cxn modelId="{DF0558BA-80F8-4430-A90C-72A4DCE6EDFA}" srcId="{D59ECFE0-06CD-43A5-BF04-AF0E065EA99F}" destId="{D1318585-39D4-4267-8EF6-EA9197791CBB}" srcOrd="1" destOrd="0" parTransId="{1B196EA4-75B2-4300-BD68-975B45CEBAEC}" sibTransId="{80DC853C-BA71-4D80-98CF-D81B67ED8BD5}"/>
    <dgm:cxn modelId="{38C5CFBA-81E8-4E4B-9D84-0B9764028EFB}" srcId="{D59ECFE0-06CD-43A5-BF04-AF0E065EA99F}" destId="{19B2FB96-7669-4B09-97DD-50D49E6F11FC}" srcOrd="3" destOrd="0" parTransId="{2C6C2738-5299-4A5C-AF7A-AFA07AC873DB}" sibTransId="{4770796C-B69E-40EC-BCD4-118FB10CE69A}"/>
    <dgm:cxn modelId="{CB352FCF-6907-4D05-BC72-871AFBC2BF82}" type="presOf" srcId="{B3584689-EB0D-4C0F-8958-A2D500F0FBEB}" destId="{132E83B7-569D-4CA1-BAF7-015C2F2173A4}" srcOrd="0" destOrd="0" presId="urn:microsoft.com/office/officeart/2005/8/layout/StepDownProcess"/>
    <dgm:cxn modelId="{642AC61D-0E39-4F43-995E-26D5845DF82A}" type="presParOf" srcId="{D1B8CDD4-FCB3-4936-82B2-6E66CB03D6FB}" destId="{6F5422DB-8E36-411A-8FCD-5B442DD29FCA}" srcOrd="0" destOrd="0" presId="urn:microsoft.com/office/officeart/2005/8/layout/StepDownProcess"/>
    <dgm:cxn modelId="{DBF3D702-1194-4ABA-BCD5-70C2AA99800F}" type="presParOf" srcId="{6F5422DB-8E36-411A-8FCD-5B442DD29FCA}" destId="{39B24972-0393-41DF-85EB-E85B06EAE39D}" srcOrd="0" destOrd="0" presId="urn:microsoft.com/office/officeart/2005/8/layout/StepDownProcess"/>
    <dgm:cxn modelId="{260E7645-5A03-4D2B-9144-6A86FCCDE5C8}" type="presParOf" srcId="{6F5422DB-8E36-411A-8FCD-5B442DD29FCA}" destId="{132E83B7-569D-4CA1-BAF7-015C2F2173A4}" srcOrd="1" destOrd="0" presId="urn:microsoft.com/office/officeart/2005/8/layout/StepDownProcess"/>
    <dgm:cxn modelId="{36AC9CDE-4BEE-4F8E-8F43-F2ED441EC0A8}" type="presParOf" srcId="{6F5422DB-8E36-411A-8FCD-5B442DD29FCA}" destId="{FDA08F2C-6BB6-4DBE-8074-D1355621569B}" srcOrd="2" destOrd="0" presId="urn:microsoft.com/office/officeart/2005/8/layout/StepDownProcess"/>
    <dgm:cxn modelId="{D0353E92-AEE1-42B0-895C-AF077276FFC4}" type="presParOf" srcId="{D1B8CDD4-FCB3-4936-82B2-6E66CB03D6FB}" destId="{8B42E473-ED30-4C5A-82D9-17483B15A15D}" srcOrd="1" destOrd="0" presId="urn:microsoft.com/office/officeart/2005/8/layout/StepDownProcess"/>
    <dgm:cxn modelId="{E9C41DC2-DA44-4C81-AA68-403FAB5324A5}" type="presParOf" srcId="{D1B8CDD4-FCB3-4936-82B2-6E66CB03D6FB}" destId="{A71204B4-6FB0-4B4C-883A-B120FF8D892F}" srcOrd="2" destOrd="0" presId="urn:microsoft.com/office/officeart/2005/8/layout/StepDownProcess"/>
    <dgm:cxn modelId="{D492A496-6A5B-4CF7-A49C-A16048595DEC}" type="presParOf" srcId="{A71204B4-6FB0-4B4C-883A-B120FF8D892F}" destId="{C57CD6DE-D043-4D78-9033-D5E959F571C1}" srcOrd="0" destOrd="0" presId="urn:microsoft.com/office/officeart/2005/8/layout/StepDownProcess"/>
    <dgm:cxn modelId="{C9120AF4-FEDA-46FB-8D14-016055FC75E0}" type="presParOf" srcId="{A71204B4-6FB0-4B4C-883A-B120FF8D892F}" destId="{F669FF8F-69D0-402D-8870-1C6A1C342910}" srcOrd="1" destOrd="0" presId="urn:microsoft.com/office/officeart/2005/8/layout/StepDownProcess"/>
    <dgm:cxn modelId="{677166AD-1B09-4362-8A08-3DB316905139}" type="presParOf" srcId="{A71204B4-6FB0-4B4C-883A-B120FF8D892F}" destId="{C2A95977-105F-4476-B7F4-656BEE8E42B0}" srcOrd="2" destOrd="0" presId="urn:microsoft.com/office/officeart/2005/8/layout/StepDownProcess"/>
    <dgm:cxn modelId="{53123D30-3887-4386-8B26-2E16F50A001E}" type="presParOf" srcId="{D1B8CDD4-FCB3-4936-82B2-6E66CB03D6FB}" destId="{6F2770F5-E528-459D-8FAB-BF42F091EFEC}" srcOrd="3" destOrd="0" presId="urn:microsoft.com/office/officeart/2005/8/layout/StepDownProcess"/>
    <dgm:cxn modelId="{2D4310EF-728F-42B0-96DE-AD8391E48467}" type="presParOf" srcId="{D1B8CDD4-FCB3-4936-82B2-6E66CB03D6FB}" destId="{233B0359-3991-4717-A0E2-0199E36F3897}" srcOrd="4" destOrd="0" presId="urn:microsoft.com/office/officeart/2005/8/layout/StepDownProcess"/>
    <dgm:cxn modelId="{44DC5505-33E3-4CD8-BF62-F5670ADC7BE0}" type="presParOf" srcId="{233B0359-3991-4717-A0E2-0199E36F3897}" destId="{E5B334AD-F0F0-43F1-9483-AA1C702042BC}" srcOrd="0" destOrd="0" presId="urn:microsoft.com/office/officeart/2005/8/layout/StepDownProcess"/>
    <dgm:cxn modelId="{CA4AE7F2-1614-4817-93C3-6B89B1C95F79}" type="presParOf" srcId="{233B0359-3991-4717-A0E2-0199E36F3897}" destId="{EDD5BD34-910A-4480-88F3-50899A2EA342}" srcOrd="1" destOrd="0" presId="urn:microsoft.com/office/officeart/2005/8/layout/StepDownProcess"/>
    <dgm:cxn modelId="{4724EF3F-D393-47EF-90C0-835FFD56D70A}" type="presParOf" srcId="{233B0359-3991-4717-A0E2-0199E36F3897}" destId="{DD241F6B-8F8F-46D8-8C67-6B354DAEBE60}" srcOrd="2" destOrd="0" presId="urn:microsoft.com/office/officeart/2005/8/layout/StepDownProcess"/>
    <dgm:cxn modelId="{B7F7395E-B4D6-4BCC-A629-07133644A79F}" type="presParOf" srcId="{D1B8CDD4-FCB3-4936-82B2-6E66CB03D6FB}" destId="{F5872161-D73B-4096-ACB4-CA2C836C7C86}" srcOrd="5" destOrd="0" presId="urn:microsoft.com/office/officeart/2005/8/layout/StepDownProcess"/>
    <dgm:cxn modelId="{65ACDB99-F156-4168-B896-D47BB66CF73C}" type="presParOf" srcId="{D1B8CDD4-FCB3-4936-82B2-6E66CB03D6FB}" destId="{38C2F4E7-28C8-410B-8522-DFEACE1699F5}" srcOrd="6" destOrd="0" presId="urn:microsoft.com/office/officeart/2005/8/layout/StepDownProcess"/>
    <dgm:cxn modelId="{351A7C59-FE12-4041-ABAA-4960DD0C71C9}" type="presParOf" srcId="{38C2F4E7-28C8-410B-8522-DFEACE1699F5}" destId="{5D8488A2-C466-49D2-ACB2-4E98905AAC0B}" srcOrd="0" destOrd="0" presId="urn:microsoft.com/office/officeart/2005/8/layout/StepDownProcess"/>
    <dgm:cxn modelId="{0353A088-BDD8-4BC3-AF23-E179945BF01E}" type="presParOf" srcId="{38C2F4E7-28C8-410B-8522-DFEACE1699F5}" destId="{ADF12FB1-2C9E-478D-91E1-BA520F911E76}" srcOrd="1" destOrd="0" presId="urn:microsoft.com/office/officeart/2005/8/layout/StepDownProcess"/>
    <dgm:cxn modelId="{AF4FA34D-6847-4103-AE76-D0078F65D045}" type="presParOf" srcId="{38C2F4E7-28C8-410B-8522-DFEACE1699F5}" destId="{392452C7-B545-4348-A81B-6E938F8A9E2E}" srcOrd="2" destOrd="0" presId="urn:microsoft.com/office/officeart/2005/8/layout/StepDownProcess"/>
    <dgm:cxn modelId="{4D61CFAE-CE56-4ABE-B7BF-4705F3F4381C}" type="presParOf" srcId="{D1B8CDD4-FCB3-4936-82B2-6E66CB03D6FB}" destId="{8555C652-08FE-4CBF-879E-39817E32161D}" srcOrd="7" destOrd="0" presId="urn:microsoft.com/office/officeart/2005/8/layout/StepDownProcess"/>
    <dgm:cxn modelId="{C84F9BFB-9910-48DD-8F03-06152D8DF2A4}" type="presParOf" srcId="{D1B8CDD4-FCB3-4936-82B2-6E66CB03D6FB}" destId="{36807B65-A7CB-4E94-8167-2B29ECF8D5D4}" srcOrd="8" destOrd="0" presId="urn:microsoft.com/office/officeart/2005/8/layout/StepDownProcess"/>
    <dgm:cxn modelId="{D05F807D-0B9A-47C0-B2AC-DDF490C0E3EE}" type="presParOf" srcId="{36807B65-A7CB-4E94-8167-2B29ECF8D5D4}" destId="{127A040B-AD46-4295-A540-9422CC09D42A}" srcOrd="0" destOrd="0" presId="urn:microsoft.com/office/officeart/2005/8/layout/StepDownProcess"/>
    <dgm:cxn modelId="{C1FB361A-A32E-4EA6-BDE7-FD13DCB5FDDE}" type="presParOf" srcId="{36807B65-A7CB-4E94-8167-2B29ECF8D5D4}" destId="{97F12605-3914-4FDE-BFFB-DF48C5BDFBB7}" srcOrd="1" destOrd="0" presId="urn:microsoft.com/office/officeart/2005/8/layout/StepDownProcess"/>
    <dgm:cxn modelId="{8A8396F7-24FF-4DBC-A809-BADA81F5E2E5}" type="presParOf" srcId="{36807B65-A7CB-4E94-8167-2B29ECF8D5D4}" destId="{4E4806CB-0099-4A51-8DBC-BBD5DBA90D6C}" srcOrd="2" destOrd="0" presId="urn:microsoft.com/office/officeart/2005/8/layout/StepDownProcess"/>
    <dgm:cxn modelId="{DDB4E23D-C471-49D1-8985-8DAE45E1AC15}" type="presParOf" srcId="{D1B8CDD4-FCB3-4936-82B2-6E66CB03D6FB}" destId="{3381EABC-C28F-4F2A-932E-CFA48E1CF6F2}" srcOrd="9" destOrd="0" presId="urn:microsoft.com/office/officeart/2005/8/layout/StepDownProcess"/>
    <dgm:cxn modelId="{CD44A3E3-8AD5-4A2E-8A10-4F26A6CEADEF}" type="presParOf" srcId="{D1B8CDD4-FCB3-4936-82B2-6E66CB03D6FB}" destId="{C6809833-F8F9-4831-9D28-4D71CF3E628F}" srcOrd="10" destOrd="0" presId="urn:microsoft.com/office/officeart/2005/8/layout/StepDownProcess"/>
    <dgm:cxn modelId="{97C00BF5-A3DA-49E6-9DE6-E0C7866B6427}" type="presParOf" srcId="{C6809833-F8F9-4831-9D28-4D71CF3E628F}" destId="{78167C28-BB0A-4EF8-ADAE-DD3C3CE5BCD0}" srcOrd="0" destOrd="0" presId="urn:microsoft.com/office/officeart/2005/8/layout/StepDownProcess"/>
    <dgm:cxn modelId="{D5B0CB43-DFFC-4F02-823B-54B157C71E5A}" type="presParOf" srcId="{C6809833-F8F9-4831-9D28-4D71CF3E628F}" destId="{80E0F62C-0BF6-4D57-B63C-B79D9A83358E}" srcOrd="1" destOrd="0" presId="urn:microsoft.com/office/officeart/2005/8/layout/StepDownProcess"/>
    <dgm:cxn modelId="{0507887B-183D-43E5-BCB2-2FF0D66BBF3D}" type="presParOf" srcId="{C6809833-F8F9-4831-9D28-4D71CF3E628F}" destId="{59E103B8-8C84-41B1-966D-EE5999599392}" srcOrd="2" destOrd="0" presId="urn:microsoft.com/office/officeart/2005/8/layout/StepDownProcess"/>
    <dgm:cxn modelId="{DEDD7AFF-E2EC-40C8-A689-F9296331A6ED}" type="presParOf" srcId="{D1B8CDD4-FCB3-4936-82B2-6E66CB03D6FB}" destId="{6E319622-0BD1-40B1-A5B4-42263E366617}" srcOrd="11" destOrd="0" presId="urn:microsoft.com/office/officeart/2005/8/layout/StepDownProcess"/>
    <dgm:cxn modelId="{CB71AFAD-7D0F-438E-93CA-0206CB94542A}" type="presParOf" srcId="{D1B8CDD4-FCB3-4936-82B2-6E66CB03D6FB}" destId="{9DB02D3E-AA0E-4634-8171-B14F482FCDA6}" srcOrd="12" destOrd="0" presId="urn:microsoft.com/office/officeart/2005/8/layout/StepDownProcess"/>
    <dgm:cxn modelId="{237C3CC6-0017-4D31-ACA0-BE2D7F081DBB}" type="presParOf" srcId="{9DB02D3E-AA0E-4634-8171-B14F482FCDA6}" destId="{E1E7474D-921B-43FF-9AB2-3A950924AA56}"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9ECFE0-06CD-43A5-BF04-AF0E065EA99F}" type="doc">
      <dgm:prSet loTypeId="urn:microsoft.com/office/officeart/2005/8/layout/StepDownProcess" loCatId="process" qsTypeId="urn:microsoft.com/office/officeart/2005/8/quickstyle/simple5" qsCatId="simple" csTypeId="urn:microsoft.com/office/officeart/2005/8/colors/colorful4" csCatId="colorful" phldr="1"/>
      <dgm:spPr/>
      <dgm:t>
        <a:bodyPr/>
        <a:lstStyle/>
        <a:p>
          <a:endParaRPr lang="zh-CN" altLang="en-US"/>
        </a:p>
      </dgm:t>
    </dgm:pt>
    <dgm:pt modelId="{B3584689-EB0D-4C0F-8958-A2D500F0FBEB}">
      <dgm:prSet phldrT="[文本]"/>
      <dgm:spPr/>
      <dgm:t>
        <a:bodyPr/>
        <a:lstStyle/>
        <a:p>
          <a:r>
            <a:rPr lang="zh-CN" altLang="en-US"/>
            <a:t>观察问题</a:t>
          </a:r>
        </a:p>
      </dgm:t>
    </dgm:pt>
    <dgm:pt modelId="{EB8DADDC-22FB-4A97-98D5-40FDF8C04AC3}" type="parTrans" cxnId="{3D354F41-1EFD-465A-857B-672E1B9E96C9}">
      <dgm:prSet/>
      <dgm:spPr/>
      <dgm:t>
        <a:bodyPr/>
        <a:lstStyle/>
        <a:p>
          <a:endParaRPr lang="zh-CN" altLang="en-US"/>
        </a:p>
      </dgm:t>
    </dgm:pt>
    <dgm:pt modelId="{C1B28345-B75D-499F-B532-88E37B3E2F02}" type="sibTrans" cxnId="{3D354F41-1EFD-465A-857B-672E1B9E96C9}">
      <dgm:prSet/>
      <dgm:spPr/>
      <dgm:t>
        <a:bodyPr/>
        <a:lstStyle/>
        <a:p>
          <a:endParaRPr lang="zh-CN" altLang="en-US"/>
        </a:p>
      </dgm:t>
    </dgm:pt>
    <dgm:pt modelId="{D1318585-39D4-4267-8EF6-EA9197791CBB}">
      <dgm:prSet phldrT="[文本]"/>
      <dgm:spPr/>
      <dgm:t>
        <a:bodyPr/>
        <a:lstStyle/>
        <a:p>
          <a:r>
            <a:rPr lang="zh-CN" altLang="en-US"/>
            <a:t>分析问题</a:t>
          </a:r>
        </a:p>
      </dgm:t>
    </dgm:pt>
    <dgm:pt modelId="{1B196EA4-75B2-4300-BD68-975B45CEBAEC}" type="parTrans" cxnId="{DF0558BA-80F8-4430-A90C-72A4DCE6EDFA}">
      <dgm:prSet/>
      <dgm:spPr/>
      <dgm:t>
        <a:bodyPr/>
        <a:lstStyle/>
        <a:p>
          <a:endParaRPr lang="zh-CN" altLang="en-US"/>
        </a:p>
      </dgm:t>
    </dgm:pt>
    <dgm:pt modelId="{80DC853C-BA71-4D80-98CF-D81B67ED8BD5}" type="sibTrans" cxnId="{DF0558BA-80F8-4430-A90C-72A4DCE6EDFA}">
      <dgm:prSet/>
      <dgm:spPr/>
      <dgm:t>
        <a:bodyPr/>
        <a:lstStyle/>
        <a:p>
          <a:endParaRPr lang="zh-CN" altLang="en-US"/>
        </a:p>
      </dgm:t>
    </dgm:pt>
    <dgm:pt modelId="{512F37C5-F371-4C3F-8209-95F6040CA561}">
      <dgm:prSet phldrT="[文本]"/>
      <dgm:spPr/>
      <dgm:t>
        <a:bodyPr/>
        <a:lstStyle/>
        <a:p>
          <a:r>
            <a:rPr lang="zh-CN" altLang="en-US"/>
            <a:t>收集信息</a:t>
          </a:r>
        </a:p>
      </dgm:t>
    </dgm:pt>
    <dgm:pt modelId="{2E6FCD0E-6B40-4C43-86CE-D69A9C270E53}" type="parTrans" cxnId="{59BD911C-968D-4A8A-A58E-5F5A4978780F}">
      <dgm:prSet/>
      <dgm:spPr/>
      <dgm:t>
        <a:bodyPr/>
        <a:lstStyle/>
        <a:p>
          <a:endParaRPr lang="zh-CN" altLang="en-US"/>
        </a:p>
      </dgm:t>
    </dgm:pt>
    <dgm:pt modelId="{63A84DA0-1C28-4E9D-ACDE-44EA43C7A047}" type="sibTrans" cxnId="{59BD911C-968D-4A8A-A58E-5F5A4978780F}">
      <dgm:prSet/>
      <dgm:spPr/>
      <dgm:t>
        <a:bodyPr/>
        <a:lstStyle/>
        <a:p>
          <a:endParaRPr lang="zh-CN" altLang="en-US"/>
        </a:p>
      </dgm:t>
    </dgm:pt>
    <dgm:pt modelId="{F466E9F3-408B-489F-8D7E-D04149BC1FDE}">
      <dgm:prSet phldrT="[文本]"/>
      <dgm:spPr/>
      <dgm:t>
        <a:bodyPr/>
        <a:lstStyle/>
        <a:p>
          <a:r>
            <a:rPr lang="zh-CN" altLang="en-US"/>
            <a:t>找出方法</a:t>
          </a:r>
        </a:p>
      </dgm:t>
    </dgm:pt>
    <dgm:pt modelId="{23ADB7CC-4131-43CC-8EA0-7439AE789781}" type="parTrans" cxnId="{D239E703-B20D-4889-B98D-60F51D714478}">
      <dgm:prSet/>
      <dgm:spPr/>
      <dgm:t>
        <a:bodyPr/>
        <a:lstStyle/>
        <a:p>
          <a:endParaRPr lang="zh-CN" altLang="en-US"/>
        </a:p>
      </dgm:t>
    </dgm:pt>
    <dgm:pt modelId="{F53ACD70-60F9-4D3F-8326-DC07B4CB8CBD}" type="sibTrans" cxnId="{D239E703-B20D-4889-B98D-60F51D714478}">
      <dgm:prSet/>
      <dgm:spPr/>
      <dgm:t>
        <a:bodyPr/>
        <a:lstStyle/>
        <a:p>
          <a:endParaRPr lang="zh-CN" altLang="en-US"/>
        </a:p>
      </dgm:t>
    </dgm:pt>
    <dgm:pt modelId="{19B2FB96-7669-4B09-97DD-50D49E6F11FC}">
      <dgm:prSet phldrT="[文本]"/>
      <dgm:spPr/>
      <dgm:t>
        <a:bodyPr/>
        <a:lstStyle/>
        <a:p>
          <a:r>
            <a:rPr lang="zh-CN" altLang="en-US"/>
            <a:t>推理判断</a:t>
          </a:r>
        </a:p>
      </dgm:t>
    </dgm:pt>
    <dgm:pt modelId="{2C6C2738-5299-4A5C-AF7A-AFA07AC873DB}" type="parTrans" cxnId="{38C5CFBA-81E8-4E4B-9D84-0B9764028EFB}">
      <dgm:prSet/>
      <dgm:spPr/>
      <dgm:t>
        <a:bodyPr/>
        <a:lstStyle/>
        <a:p>
          <a:endParaRPr lang="zh-CN" altLang="en-US"/>
        </a:p>
      </dgm:t>
    </dgm:pt>
    <dgm:pt modelId="{4770796C-B69E-40EC-BCD4-118FB10CE69A}" type="sibTrans" cxnId="{38C5CFBA-81E8-4E4B-9D84-0B9764028EFB}">
      <dgm:prSet/>
      <dgm:spPr/>
      <dgm:t>
        <a:bodyPr/>
        <a:lstStyle/>
        <a:p>
          <a:endParaRPr lang="zh-CN" altLang="en-US"/>
        </a:p>
      </dgm:t>
    </dgm:pt>
    <dgm:pt modelId="{68D871AC-DFA5-44AE-B4CB-D3B3CB26FD00}">
      <dgm:prSet phldrT="[文本]"/>
      <dgm:spPr/>
      <dgm:t>
        <a:bodyPr/>
        <a:lstStyle/>
        <a:p>
          <a:r>
            <a:rPr lang="zh-CN" altLang="en-US"/>
            <a:t>经验知识</a:t>
          </a:r>
        </a:p>
      </dgm:t>
    </dgm:pt>
    <dgm:pt modelId="{C8A34AAE-63F9-4AA3-9154-82BCD80E415E}" type="parTrans" cxnId="{4B925525-1F3A-44EE-BF85-9515F04F3479}">
      <dgm:prSet/>
      <dgm:spPr/>
      <dgm:t>
        <a:bodyPr/>
        <a:lstStyle/>
        <a:p>
          <a:endParaRPr lang="zh-CN" altLang="en-US"/>
        </a:p>
      </dgm:t>
    </dgm:pt>
    <dgm:pt modelId="{AB171F52-45B5-4BE7-A658-B2E28798A1C0}" type="sibTrans" cxnId="{4B925525-1F3A-44EE-BF85-9515F04F3479}">
      <dgm:prSet/>
      <dgm:spPr/>
      <dgm:t>
        <a:bodyPr/>
        <a:lstStyle/>
        <a:p>
          <a:endParaRPr lang="zh-CN" altLang="en-US"/>
        </a:p>
      </dgm:t>
    </dgm:pt>
    <dgm:pt modelId="{1E9E8273-97DF-47C2-B620-1A235E25AEE5}">
      <dgm:prSet phldrT="[文本]"/>
      <dgm:spPr/>
      <dgm:t>
        <a:bodyPr/>
        <a:lstStyle/>
        <a:p>
          <a:r>
            <a:rPr lang="zh-CN" altLang="en-US"/>
            <a:t>实现解决</a:t>
          </a:r>
        </a:p>
      </dgm:t>
    </dgm:pt>
    <dgm:pt modelId="{1BB50226-74A0-455B-872E-4A798882380D}" type="parTrans" cxnId="{C1FDDC9B-5B8A-4692-A578-3CBC40DD1E0F}">
      <dgm:prSet/>
      <dgm:spPr/>
      <dgm:t>
        <a:bodyPr/>
        <a:lstStyle/>
        <a:p>
          <a:endParaRPr lang="zh-CN" altLang="en-US"/>
        </a:p>
      </dgm:t>
    </dgm:pt>
    <dgm:pt modelId="{7F44DF5B-111A-40FF-8EA3-494756D41DBD}" type="sibTrans" cxnId="{C1FDDC9B-5B8A-4692-A578-3CBC40DD1E0F}">
      <dgm:prSet/>
      <dgm:spPr/>
      <dgm:t>
        <a:bodyPr/>
        <a:lstStyle/>
        <a:p>
          <a:endParaRPr lang="zh-CN" altLang="en-US"/>
        </a:p>
      </dgm:t>
    </dgm:pt>
    <dgm:pt modelId="{D1B8CDD4-FCB3-4936-82B2-6E66CB03D6FB}" type="pres">
      <dgm:prSet presAssocID="{D59ECFE0-06CD-43A5-BF04-AF0E065EA99F}" presName="rootnode" presStyleCnt="0">
        <dgm:presLayoutVars>
          <dgm:chMax/>
          <dgm:chPref/>
          <dgm:dir/>
          <dgm:animLvl val="lvl"/>
        </dgm:presLayoutVars>
      </dgm:prSet>
      <dgm:spPr/>
    </dgm:pt>
    <dgm:pt modelId="{6F5422DB-8E36-411A-8FCD-5B442DD29FCA}" type="pres">
      <dgm:prSet presAssocID="{B3584689-EB0D-4C0F-8958-A2D500F0FBEB}" presName="composite" presStyleCnt="0"/>
      <dgm:spPr/>
    </dgm:pt>
    <dgm:pt modelId="{39B24972-0393-41DF-85EB-E85B06EAE39D}" type="pres">
      <dgm:prSet presAssocID="{B3584689-EB0D-4C0F-8958-A2D500F0FBEB}" presName="bentUpArrow1" presStyleLbl="alignImgPlace1" presStyleIdx="0" presStyleCnt="6"/>
      <dgm:spPr/>
    </dgm:pt>
    <dgm:pt modelId="{132E83B7-569D-4CA1-BAF7-015C2F2173A4}" type="pres">
      <dgm:prSet presAssocID="{B3584689-EB0D-4C0F-8958-A2D500F0FBEB}" presName="ParentText" presStyleLbl="node1" presStyleIdx="0" presStyleCnt="7">
        <dgm:presLayoutVars>
          <dgm:chMax val="1"/>
          <dgm:chPref val="1"/>
          <dgm:bulletEnabled val="1"/>
        </dgm:presLayoutVars>
      </dgm:prSet>
      <dgm:spPr/>
    </dgm:pt>
    <dgm:pt modelId="{FDA08F2C-6BB6-4DBE-8074-D1355621569B}" type="pres">
      <dgm:prSet presAssocID="{B3584689-EB0D-4C0F-8958-A2D500F0FBEB}" presName="ChildText" presStyleLbl="revTx" presStyleIdx="0" presStyleCnt="6">
        <dgm:presLayoutVars>
          <dgm:chMax val="0"/>
          <dgm:chPref val="0"/>
          <dgm:bulletEnabled val="1"/>
        </dgm:presLayoutVars>
      </dgm:prSet>
      <dgm:spPr/>
    </dgm:pt>
    <dgm:pt modelId="{8B42E473-ED30-4C5A-82D9-17483B15A15D}" type="pres">
      <dgm:prSet presAssocID="{C1B28345-B75D-499F-B532-88E37B3E2F02}" presName="sibTrans" presStyleCnt="0"/>
      <dgm:spPr/>
    </dgm:pt>
    <dgm:pt modelId="{A71204B4-6FB0-4B4C-883A-B120FF8D892F}" type="pres">
      <dgm:prSet presAssocID="{D1318585-39D4-4267-8EF6-EA9197791CBB}" presName="composite" presStyleCnt="0"/>
      <dgm:spPr/>
    </dgm:pt>
    <dgm:pt modelId="{C57CD6DE-D043-4D78-9033-D5E959F571C1}" type="pres">
      <dgm:prSet presAssocID="{D1318585-39D4-4267-8EF6-EA9197791CBB}" presName="bentUpArrow1" presStyleLbl="alignImgPlace1" presStyleIdx="1" presStyleCnt="6"/>
      <dgm:spPr/>
    </dgm:pt>
    <dgm:pt modelId="{F669FF8F-69D0-402D-8870-1C6A1C342910}" type="pres">
      <dgm:prSet presAssocID="{D1318585-39D4-4267-8EF6-EA9197791CBB}" presName="ParentText" presStyleLbl="node1" presStyleIdx="1" presStyleCnt="7">
        <dgm:presLayoutVars>
          <dgm:chMax val="1"/>
          <dgm:chPref val="1"/>
          <dgm:bulletEnabled val="1"/>
        </dgm:presLayoutVars>
      </dgm:prSet>
      <dgm:spPr/>
    </dgm:pt>
    <dgm:pt modelId="{C2A95977-105F-4476-B7F4-656BEE8E42B0}" type="pres">
      <dgm:prSet presAssocID="{D1318585-39D4-4267-8EF6-EA9197791CBB}" presName="ChildText" presStyleLbl="revTx" presStyleIdx="1" presStyleCnt="6">
        <dgm:presLayoutVars>
          <dgm:chMax val="0"/>
          <dgm:chPref val="0"/>
          <dgm:bulletEnabled val="1"/>
        </dgm:presLayoutVars>
      </dgm:prSet>
      <dgm:spPr/>
    </dgm:pt>
    <dgm:pt modelId="{6F2770F5-E528-459D-8FAB-BF42F091EFEC}" type="pres">
      <dgm:prSet presAssocID="{80DC853C-BA71-4D80-98CF-D81B67ED8BD5}" presName="sibTrans" presStyleCnt="0"/>
      <dgm:spPr/>
    </dgm:pt>
    <dgm:pt modelId="{233B0359-3991-4717-A0E2-0199E36F3897}" type="pres">
      <dgm:prSet presAssocID="{512F37C5-F371-4C3F-8209-95F6040CA561}" presName="composite" presStyleCnt="0"/>
      <dgm:spPr/>
    </dgm:pt>
    <dgm:pt modelId="{E5B334AD-F0F0-43F1-9483-AA1C702042BC}" type="pres">
      <dgm:prSet presAssocID="{512F37C5-F371-4C3F-8209-95F6040CA561}" presName="bentUpArrow1" presStyleLbl="alignImgPlace1" presStyleIdx="2" presStyleCnt="6"/>
      <dgm:spPr/>
    </dgm:pt>
    <dgm:pt modelId="{EDD5BD34-910A-4480-88F3-50899A2EA342}" type="pres">
      <dgm:prSet presAssocID="{512F37C5-F371-4C3F-8209-95F6040CA561}" presName="ParentText" presStyleLbl="node1" presStyleIdx="2" presStyleCnt="7">
        <dgm:presLayoutVars>
          <dgm:chMax val="1"/>
          <dgm:chPref val="1"/>
          <dgm:bulletEnabled val="1"/>
        </dgm:presLayoutVars>
      </dgm:prSet>
      <dgm:spPr/>
    </dgm:pt>
    <dgm:pt modelId="{DD241F6B-8F8F-46D8-8C67-6B354DAEBE60}" type="pres">
      <dgm:prSet presAssocID="{512F37C5-F371-4C3F-8209-95F6040CA561}" presName="ChildText" presStyleLbl="revTx" presStyleIdx="2" presStyleCnt="6">
        <dgm:presLayoutVars>
          <dgm:chMax val="0"/>
          <dgm:chPref val="0"/>
          <dgm:bulletEnabled val="1"/>
        </dgm:presLayoutVars>
      </dgm:prSet>
      <dgm:spPr/>
    </dgm:pt>
    <dgm:pt modelId="{F5872161-D73B-4096-ACB4-CA2C836C7C86}" type="pres">
      <dgm:prSet presAssocID="{63A84DA0-1C28-4E9D-ACDE-44EA43C7A047}" presName="sibTrans" presStyleCnt="0"/>
      <dgm:spPr/>
    </dgm:pt>
    <dgm:pt modelId="{36807B65-A7CB-4E94-8167-2B29ECF8D5D4}" type="pres">
      <dgm:prSet presAssocID="{68D871AC-DFA5-44AE-B4CB-D3B3CB26FD00}" presName="composite" presStyleCnt="0"/>
      <dgm:spPr/>
    </dgm:pt>
    <dgm:pt modelId="{127A040B-AD46-4295-A540-9422CC09D42A}" type="pres">
      <dgm:prSet presAssocID="{68D871AC-DFA5-44AE-B4CB-D3B3CB26FD00}" presName="bentUpArrow1" presStyleLbl="alignImgPlace1" presStyleIdx="3" presStyleCnt="6"/>
      <dgm:spPr/>
    </dgm:pt>
    <dgm:pt modelId="{97F12605-3914-4FDE-BFFB-DF48C5BDFBB7}" type="pres">
      <dgm:prSet presAssocID="{68D871AC-DFA5-44AE-B4CB-D3B3CB26FD00}" presName="ParentText" presStyleLbl="node1" presStyleIdx="3" presStyleCnt="7">
        <dgm:presLayoutVars>
          <dgm:chMax val="1"/>
          <dgm:chPref val="1"/>
          <dgm:bulletEnabled val="1"/>
        </dgm:presLayoutVars>
      </dgm:prSet>
      <dgm:spPr/>
    </dgm:pt>
    <dgm:pt modelId="{4E4806CB-0099-4A51-8DBC-BBD5DBA90D6C}" type="pres">
      <dgm:prSet presAssocID="{68D871AC-DFA5-44AE-B4CB-D3B3CB26FD00}" presName="ChildText" presStyleLbl="revTx" presStyleIdx="3" presStyleCnt="6">
        <dgm:presLayoutVars>
          <dgm:chMax val="0"/>
          <dgm:chPref val="0"/>
          <dgm:bulletEnabled val="1"/>
        </dgm:presLayoutVars>
      </dgm:prSet>
      <dgm:spPr/>
    </dgm:pt>
    <dgm:pt modelId="{3381EABC-C28F-4F2A-932E-CFA48E1CF6F2}" type="pres">
      <dgm:prSet presAssocID="{AB171F52-45B5-4BE7-A658-B2E28798A1C0}" presName="sibTrans" presStyleCnt="0"/>
      <dgm:spPr/>
    </dgm:pt>
    <dgm:pt modelId="{38C2F4E7-28C8-410B-8522-DFEACE1699F5}" type="pres">
      <dgm:prSet presAssocID="{19B2FB96-7669-4B09-97DD-50D49E6F11FC}" presName="composite" presStyleCnt="0"/>
      <dgm:spPr/>
    </dgm:pt>
    <dgm:pt modelId="{5D8488A2-C466-49D2-ACB2-4E98905AAC0B}" type="pres">
      <dgm:prSet presAssocID="{19B2FB96-7669-4B09-97DD-50D49E6F11FC}" presName="bentUpArrow1" presStyleLbl="alignImgPlace1" presStyleIdx="4" presStyleCnt="6"/>
      <dgm:spPr/>
    </dgm:pt>
    <dgm:pt modelId="{ADF12FB1-2C9E-478D-91E1-BA520F911E76}" type="pres">
      <dgm:prSet presAssocID="{19B2FB96-7669-4B09-97DD-50D49E6F11FC}" presName="ParentText" presStyleLbl="node1" presStyleIdx="4" presStyleCnt="7">
        <dgm:presLayoutVars>
          <dgm:chMax val="1"/>
          <dgm:chPref val="1"/>
          <dgm:bulletEnabled val="1"/>
        </dgm:presLayoutVars>
      </dgm:prSet>
      <dgm:spPr/>
    </dgm:pt>
    <dgm:pt modelId="{392452C7-B545-4348-A81B-6E938F8A9E2E}" type="pres">
      <dgm:prSet presAssocID="{19B2FB96-7669-4B09-97DD-50D49E6F11FC}" presName="ChildText" presStyleLbl="revTx" presStyleIdx="4" presStyleCnt="6">
        <dgm:presLayoutVars>
          <dgm:chMax val="0"/>
          <dgm:chPref val="0"/>
          <dgm:bulletEnabled val="1"/>
        </dgm:presLayoutVars>
      </dgm:prSet>
      <dgm:spPr/>
    </dgm:pt>
    <dgm:pt modelId="{8555C652-08FE-4CBF-879E-39817E32161D}" type="pres">
      <dgm:prSet presAssocID="{4770796C-B69E-40EC-BCD4-118FB10CE69A}" presName="sibTrans" presStyleCnt="0"/>
      <dgm:spPr/>
    </dgm:pt>
    <dgm:pt modelId="{C6809833-F8F9-4831-9D28-4D71CF3E628F}" type="pres">
      <dgm:prSet presAssocID="{F466E9F3-408B-489F-8D7E-D04149BC1FDE}" presName="composite" presStyleCnt="0"/>
      <dgm:spPr/>
    </dgm:pt>
    <dgm:pt modelId="{78167C28-BB0A-4EF8-ADAE-DD3C3CE5BCD0}" type="pres">
      <dgm:prSet presAssocID="{F466E9F3-408B-489F-8D7E-D04149BC1FDE}" presName="bentUpArrow1" presStyleLbl="alignImgPlace1" presStyleIdx="5" presStyleCnt="6"/>
      <dgm:spPr/>
    </dgm:pt>
    <dgm:pt modelId="{80E0F62C-0BF6-4D57-B63C-B79D9A83358E}" type="pres">
      <dgm:prSet presAssocID="{F466E9F3-408B-489F-8D7E-D04149BC1FDE}" presName="ParentText" presStyleLbl="node1" presStyleIdx="5" presStyleCnt="7">
        <dgm:presLayoutVars>
          <dgm:chMax val="1"/>
          <dgm:chPref val="1"/>
          <dgm:bulletEnabled val="1"/>
        </dgm:presLayoutVars>
      </dgm:prSet>
      <dgm:spPr/>
    </dgm:pt>
    <dgm:pt modelId="{59E103B8-8C84-41B1-966D-EE5999599392}" type="pres">
      <dgm:prSet presAssocID="{F466E9F3-408B-489F-8D7E-D04149BC1FDE}" presName="ChildText" presStyleLbl="revTx" presStyleIdx="5" presStyleCnt="6">
        <dgm:presLayoutVars>
          <dgm:chMax val="0"/>
          <dgm:chPref val="0"/>
          <dgm:bulletEnabled val="1"/>
        </dgm:presLayoutVars>
      </dgm:prSet>
      <dgm:spPr/>
    </dgm:pt>
    <dgm:pt modelId="{6E319622-0BD1-40B1-A5B4-42263E366617}" type="pres">
      <dgm:prSet presAssocID="{F53ACD70-60F9-4D3F-8326-DC07B4CB8CBD}" presName="sibTrans" presStyleCnt="0"/>
      <dgm:spPr/>
    </dgm:pt>
    <dgm:pt modelId="{9DB02D3E-AA0E-4634-8171-B14F482FCDA6}" type="pres">
      <dgm:prSet presAssocID="{1E9E8273-97DF-47C2-B620-1A235E25AEE5}" presName="composite" presStyleCnt="0"/>
      <dgm:spPr/>
    </dgm:pt>
    <dgm:pt modelId="{E1E7474D-921B-43FF-9AB2-3A950924AA56}" type="pres">
      <dgm:prSet presAssocID="{1E9E8273-97DF-47C2-B620-1A235E25AEE5}" presName="ParentText" presStyleLbl="node1" presStyleIdx="6" presStyleCnt="7">
        <dgm:presLayoutVars>
          <dgm:chMax val="1"/>
          <dgm:chPref val="1"/>
          <dgm:bulletEnabled val="1"/>
        </dgm:presLayoutVars>
      </dgm:prSet>
      <dgm:spPr/>
    </dgm:pt>
  </dgm:ptLst>
  <dgm:cxnLst>
    <dgm:cxn modelId="{D239E703-B20D-4889-B98D-60F51D714478}" srcId="{D59ECFE0-06CD-43A5-BF04-AF0E065EA99F}" destId="{F466E9F3-408B-489F-8D7E-D04149BC1FDE}" srcOrd="5" destOrd="0" parTransId="{23ADB7CC-4131-43CC-8EA0-7439AE789781}" sibTransId="{F53ACD70-60F9-4D3F-8326-DC07B4CB8CBD}"/>
    <dgm:cxn modelId="{59BD911C-968D-4A8A-A58E-5F5A4978780F}" srcId="{D59ECFE0-06CD-43A5-BF04-AF0E065EA99F}" destId="{512F37C5-F371-4C3F-8209-95F6040CA561}" srcOrd="2" destOrd="0" parTransId="{2E6FCD0E-6B40-4C43-86CE-D69A9C270E53}" sibTransId="{63A84DA0-1C28-4E9D-ACDE-44EA43C7A047}"/>
    <dgm:cxn modelId="{4B925525-1F3A-44EE-BF85-9515F04F3479}" srcId="{D59ECFE0-06CD-43A5-BF04-AF0E065EA99F}" destId="{68D871AC-DFA5-44AE-B4CB-D3B3CB26FD00}" srcOrd="3" destOrd="0" parTransId="{C8A34AAE-63F9-4AA3-9154-82BCD80E415E}" sibTransId="{AB171F52-45B5-4BE7-A658-B2E28798A1C0}"/>
    <dgm:cxn modelId="{03697228-A9F7-4F38-9342-E3AD8545033C}" type="presOf" srcId="{68D871AC-DFA5-44AE-B4CB-D3B3CB26FD00}" destId="{97F12605-3914-4FDE-BFFB-DF48C5BDFBB7}" srcOrd="0" destOrd="0" presId="urn:microsoft.com/office/officeart/2005/8/layout/StepDownProcess"/>
    <dgm:cxn modelId="{3D354F41-1EFD-465A-857B-672E1B9E96C9}" srcId="{D59ECFE0-06CD-43A5-BF04-AF0E065EA99F}" destId="{B3584689-EB0D-4C0F-8958-A2D500F0FBEB}" srcOrd="0" destOrd="0" parTransId="{EB8DADDC-22FB-4A97-98D5-40FDF8C04AC3}" sibTransId="{C1B28345-B75D-499F-B532-88E37B3E2F02}"/>
    <dgm:cxn modelId="{0692CB78-FF50-4C1E-8161-ABA6ABD862FC}" type="presOf" srcId="{D59ECFE0-06CD-43A5-BF04-AF0E065EA99F}" destId="{D1B8CDD4-FCB3-4936-82B2-6E66CB03D6FB}" srcOrd="0" destOrd="0" presId="urn:microsoft.com/office/officeart/2005/8/layout/StepDownProcess"/>
    <dgm:cxn modelId="{D50A5880-3CE5-428F-B5E6-93C87C3AF026}" type="presOf" srcId="{B3584689-EB0D-4C0F-8958-A2D500F0FBEB}" destId="{132E83B7-569D-4CA1-BAF7-015C2F2173A4}" srcOrd="0" destOrd="0" presId="urn:microsoft.com/office/officeart/2005/8/layout/StepDownProcess"/>
    <dgm:cxn modelId="{30919585-235B-4277-B424-794E930DE9A1}" type="presOf" srcId="{1E9E8273-97DF-47C2-B620-1A235E25AEE5}" destId="{E1E7474D-921B-43FF-9AB2-3A950924AA56}" srcOrd="0" destOrd="0" presId="urn:microsoft.com/office/officeart/2005/8/layout/StepDownProcess"/>
    <dgm:cxn modelId="{24038998-D956-4B7D-B7D5-18E8D7806679}" type="presOf" srcId="{F466E9F3-408B-489F-8D7E-D04149BC1FDE}" destId="{80E0F62C-0BF6-4D57-B63C-B79D9A83358E}" srcOrd="0" destOrd="0" presId="urn:microsoft.com/office/officeart/2005/8/layout/StepDownProcess"/>
    <dgm:cxn modelId="{C1FDDC9B-5B8A-4692-A578-3CBC40DD1E0F}" srcId="{D59ECFE0-06CD-43A5-BF04-AF0E065EA99F}" destId="{1E9E8273-97DF-47C2-B620-1A235E25AEE5}" srcOrd="6" destOrd="0" parTransId="{1BB50226-74A0-455B-872E-4A798882380D}" sibTransId="{7F44DF5B-111A-40FF-8EA3-494756D41DBD}"/>
    <dgm:cxn modelId="{702754B2-A155-427D-B478-7ECB3EBA06AC}" type="presOf" srcId="{512F37C5-F371-4C3F-8209-95F6040CA561}" destId="{EDD5BD34-910A-4480-88F3-50899A2EA342}" srcOrd="0" destOrd="0" presId="urn:microsoft.com/office/officeart/2005/8/layout/StepDownProcess"/>
    <dgm:cxn modelId="{DF0558BA-80F8-4430-A90C-72A4DCE6EDFA}" srcId="{D59ECFE0-06CD-43A5-BF04-AF0E065EA99F}" destId="{D1318585-39D4-4267-8EF6-EA9197791CBB}" srcOrd="1" destOrd="0" parTransId="{1B196EA4-75B2-4300-BD68-975B45CEBAEC}" sibTransId="{80DC853C-BA71-4D80-98CF-D81B67ED8BD5}"/>
    <dgm:cxn modelId="{38C5CFBA-81E8-4E4B-9D84-0B9764028EFB}" srcId="{D59ECFE0-06CD-43A5-BF04-AF0E065EA99F}" destId="{19B2FB96-7669-4B09-97DD-50D49E6F11FC}" srcOrd="4" destOrd="0" parTransId="{2C6C2738-5299-4A5C-AF7A-AFA07AC873DB}" sibTransId="{4770796C-B69E-40EC-BCD4-118FB10CE69A}"/>
    <dgm:cxn modelId="{D74184DF-062B-4708-A95B-1904401EC74B}" type="presOf" srcId="{D1318585-39D4-4267-8EF6-EA9197791CBB}" destId="{F669FF8F-69D0-402D-8870-1C6A1C342910}" srcOrd="0" destOrd="0" presId="urn:microsoft.com/office/officeart/2005/8/layout/StepDownProcess"/>
    <dgm:cxn modelId="{E2C91CE9-E3EB-40AC-AA4D-A943AEE18AC7}" type="presOf" srcId="{19B2FB96-7669-4B09-97DD-50D49E6F11FC}" destId="{ADF12FB1-2C9E-478D-91E1-BA520F911E76}" srcOrd="0" destOrd="0" presId="urn:microsoft.com/office/officeart/2005/8/layout/StepDownProcess"/>
    <dgm:cxn modelId="{C617CA21-1F94-4F8E-BAC6-61CC0BB09975}" type="presParOf" srcId="{D1B8CDD4-FCB3-4936-82B2-6E66CB03D6FB}" destId="{6F5422DB-8E36-411A-8FCD-5B442DD29FCA}" srcOrd="0" destOrd="0" presId="urn:microsoft.com/office/officeart/2005/8/layout/StepDownProcess"/>
    <dgm:cxn modelId="{807BAE70-AFEA-4DE1-8969-C3A9601EA602}" type="presParOf" srcId="{6F5422DB-8E36-411A-8FCD-5B442DD29FCA}" destId="{39B24972-0393-41DF-85EB-E85B06EAE39D}" srcOrd="0" destOrd="0" presId="urn:microsoft.com/office/officeart/2005/8/layout/StepDownProcess"/>
    <dgm:cxn modelId="{AE69C3CB-BD19-4AB0-8CAA-E54EFEDF2D62}" type="presParOf" srcId="{6F5422DB-8E36-411A-8FCD-5B442DD29FCA}" destId="{132E83B7-569D-4CA1-BAF7-015C2F2173A4}" srcOrd="1" destOrd="0" presId="urn:microsoft.com/office/officeart/2005/8/layout/StepDownProcess"/>
    <dgm:cxn modelId="{10794137-2340-4C62-8E92-D7FFE6088F41}" type="presParOf" srcId="{6F5422DB-8E36-411A-8FCD-5B442DD29FCA}" destId="{FDA08F2C-6BB6-4DBE-8074-D1355621569B}" srcOrd="2" destOrd="0" presId="urn:microsoft.com/office/officeart/2005/8/layout/StepDownProcess"/>
    <dgm:cxn modelId="{757225FB-E4C3-4B2F-B4F0-11F224255411}" type="presParOf" srcId="{D1B8CDD4-FCB3-4936-82B2-6E66CB03D6FB}" destId="{8B42E473-ED30-4C5A-82D9-17483B15A15D}" srcOrd="1" destOrd="0" presId="urn:microsoft.com/office/officeart/2005/8/layout/StepDownProcess"/>
    <dgm:cxn modelId="{5DD5D75D-AAF3-4D77-B8D8-50157326DA2F}" type="presParOf" srcId="{D1B8CDD4-FCB3-4936-82B2-6E66CB03D6FB}" destId="{A71204B4-6FB0-4B4C-883A-B120FF8D892F}" srcOrd="2" destOrd="0" presId="urn:microsoft.com/office/officeart/2005/8/layout/StepDownProcess"/>
    <dgm:cxn modelId="{E2817BE1-D12F-427A-8F6B-54868F49FA5D}" type="presParOf" srcId="{A71204B4-6FB0-4B4C-883A-B120FF8D892F}" destId="{C57CD6DE-D043-4D78-9033-D5E959F571C1}" srcOrd="0" destOrd="0" presId="urn:microsoft.com/office/officeart/2005/8/layout/StepDownProcess"/>
    <dgm:cxn modelId="{7C9C021F-87C6-4102-8E26-483DC9572464}" type="presParOf" srcId="{A71204B4-6FB0-4B4C-883A-B120FF8D892F}" destId="{F669FF8F-69D0-402D-8870-1C6A1C342910}" srcOrd="1" destOrd="0" presId="urn:microsoft.com/office/officeart/2005/8/layout/StepDownProcess"/>
    <dgm:cxn modelId="{861E742A-3EB6-40C9-A68B-F1BB4AAB0FD7}" type="presParOf" srcId="{A71204B4-6FB0-4B4C-883A-B120FF8D892F}" destId="{C2A95977-105F-4476-B7F4-656BEE8E42B0}" srcOrd="2" destOrd="0" presId="urn:microsoft.com/office/officeart/2005/8/layout/StepDownProcess"/>
    <dgm:cxn modelId="{8A563DC9-6B02-4D77-ADFC-4194622EE92F}" type="presParOf" srcId="{D1B8CDD4-FCB3-4936-82B2-6E66CB03D6FB}" destId="{6F2770F5-E528-459D-8FAB-BF42F091EFEC}" srcOrd="3" destOrd="0" presId="urn:microsoft.com/office/officeart/2005/8/layout/StepDownProcess"/>
    <dgm:cxn modelId="{A7A7E4BE-3928-4B8E-A09D-1965C63E688C}" type="presParOf" srcId="{D1B8CDD4-FCB3-4936-82B2-6E66CB03D6FB}" destId="{233B0359-3991-4717-A0E2-0199E36F3897}" srcOrd="4" destOrd="0" presId="urn:microsoft.com/office/officeart/2005/8/layout/StepDownProcess"/>
    <dgm:cxn modelId="{968329BA-9A59-42A5-9F7F-1F3EDC873766}" type="presParOf" srcId="{233B0359-3991-4717-A0E2-0199E36F3897}" destId="{E5B334AD-F0F0-43F1-9483-AA1C702042BC}" srcOrd="0" destOrd="0" presId="urn:microsoft.com/office/officeart/2005/8/layout/StepDownProcess"/>
    <dgm:cxn modelId="{CA4BB76D-5250-433C-A4D3-42DDEC6D8D32}" type="presParOf" srcId="{233B0359-3991-4717-A0E2-0199E36F3897}" destId="{EDD5BD34-910A-4480-88F3-50899A2EA342}" srcOrd="1" destOrd="0" presId="urn:microsoft.com/office/officeart/2005/8/layout/StepDownProcess"/>
    <dgm:cxn modelId="{834B019B-EB46-441B-8E2D-9F0C68D4C943}" type="presParOf" srcId="{233B0359-3991-4717-A0E2-0199E36F3897}" destId="{DD241F6B-8F8F-46D8-8C67-6B354DAEBE60}" srcOrd="2" destOrd="0" presId="urn:microsoft.com/office/officeart/2005/8/layout/StepDownProcess"/>
    <dgm:cxn modelId="{31DC5AE9-FCA0-4594-B8CE-846E571113F4}" type="presParOf" srcId="{D1B8CDD4-FCB3-4936-82B2-6E66CB03D6FB}" destId="{F5872161-D73B-4096-ACB4-CA2C836C7C86}" srcOrd="5" destOrd="0" presId="urn:microsoft.com/office/officeart/2005/8/layout/StepDownProcess"/>
    <dgm:cxn modelId="{0326144D-86AF-44CC-A0F1-30B223114F30}" type="presParOf" srcId="{D1B8CDD4-FCB3-4936-82B2-6E66CB03D6FB}" destId="{36807B65-A7CB-4E94-8167-2B29ECF8D5D4}" srcOrd="6" destOrd="0" presId="urn:microsoft.com/office/officeart/2005/8/layout/StepDownProcess"/>
    <dgm:cxn modelId="{9B7097A7-8994-44FB-8DD4-C3ECC1311AF8}" type="presParOf" srcId="{36807B65-A7CB-4E94-8167-2B29ECF8D5D4}" destId="{127A040B-AD46-4295-A540-9422CC09D42A}" srcOrd="0" destOrd="0" presId="urn:microsoft.com/office/officeart/2005/8/layout/StepDownProcess"/>
    <dgm:cxn modelId="{795AB3C8-F53B-4E24-91DB-B4433E121C71}" type="presParOf" srcId="{36807B65-A7CB-4E94-8167-2B29ECF8D5D4}" destId="{97F12605-3914-4FDE-BFFB-DF48C5BDFBB7}" srcOrd="1" destOrd="0" presId="urn:microsoft.com/office/officeart/2005/8/layout/StepDownProcess"/>
    <dgm:cxn modelId="{08B46E7E-0EE8-4066-ABC0-CC3955BEA292}" type="presParOf" srcId="{36807B65-A7CB-4E94-8167-2B29ECF8D5D4}" destId="{4E4806CB-0099-4A51-8DBC-BBD5DBA90D6C}" srcOrd="2" destOrd="0" presId="urn:microsoft.com/office/officeart/2005/8/layout/StepDownProcess"/>
    <dgm:cxn modelId="{F7536A0C-215D-4D56-8DF4-BF8B6FBB377A}" type="presParOf" srcId="{D1B8CDD4-FCB3-4936-82B2-6E66CB03D6FB}" destId="{3381EABC-C28F-4F2A-932E-CFA48E1CF6F2}" srcOrd="7" destOrd="0" presId="urn:microsoft.com/office/officeart/2005/8/layout/StepDownProcess"/>
    <dgm:cxn modelId="{1B20582E-0F82-437C-AA93-F33EBB3642CB}" type="presParOf" srcId="{D1B8CDD4-FCB3-4936-82B2-6E66CB03D6FB}" destId="{38C2F4E7-28C8-410B-8522-DFEACE1699F5}" srcOrd="8" destOrd="0" presId="urn:microsoft.com/office/officeart/2005/8/layout/StepDownProcess"/>
    <dgm:cxn modelId="{0C2EBDBD-3BB5-4EB0-A2EC-A779D89EFA7B}" type="presParOf" srcId="{38C2F4E7-28C8-410B-8522-DFEACE1699F5}" destId="{5D8488A2-C466-49D2-ACB2-4E98905AAC0B}" srcOrd="0" destOrd="0" presId="urn:microsoft.com/office/officeart/2005/8/layout/StepDownProcess"/>
    <dgm:cxn modelId="{8C781612-5A3A-4C63-B467-E1D2707753F7}" type="presParOf" srcId="{38C2F4E7-28C8-410B-8522-DFEACE1699F5}" destId="{ADF12FB1-2C9E-478D-91E1-BA520F911E76}" srcOrd="1" destOrd="0" presId="urn:microsoft.com/office/officeart/2005/8/layout/StepDownProcess"/>
    <dgm:cxn modelId="{F370D172-2B1B-4E0E-8305-BC47B6611AB3}" type="presParOf" srcId="{38C2F4E7-28C8-410B-8522-DFEACE1699F5}" destId="{392452C7-B545-4348-A81B-6E938F8A9E2E}" srcOrd="2" destOrd="0" presId="urn:microsoft.com/office/officeart/2005/8/layout/StepDownProcess"/>
    <dgm:cxn modelId="{5D15D5C8-12FC-4FA1-A75B-8ADC186D0742}" type="presParOf" srcId="{D1B8CDD4-FCB3-4936-82B2-6E66CB03D6FB}" destId="{8555C652-08FE-4CBF-879E-39817E32161D}" srcOrd="9" destOrd="0" presId="urn:microsoft.com/office/officeart/2005/8/layout/StepDownProcess"/>
    <dgm:cxn modelId="{3D9949EB-CAA8-4A4B-8067-1CE30A145972}" type="presParOf" srcId="{D1B8CDD4-FCB3-4936-82B2-6E66CB03D6FB}" destId="{C6809833-F8F9-4831-9D28-4D71CF3E628F}" srcOrd="10" destOrd="0" presId="urn:microsoft.com/office/officeart/2005/8/layout/StepDownProcess"/>
    <dgm:cxn modelId="{6D6149A9-7B76-48F9-B376-EAA1EEE576A4}" type="presParOf" srcId="{C6809833-F8F9-4831-9D28-4D71CF3E628F}" destId="{78167C28-BB0A-4EF8-ADAE-DD3C3CE5BCD0}" srcOrd="0" destOrd="0" presId="urn:microsoft.com/office/officeart/2005/8/layout/StepDownProcess"/>
    <dgm:cxn modelId="{BDE878A0-486A-4737-94FB-067E23B33316}" type="presParOf" srcId="{C6809833-F8F9-4831-9D28-4D71CF3E628F}" destId="{80E0F62C-0BF6-4D57-B63C-B79D9A83358E}" srcOrd="1" destOrd="0" presId="urn:microsoft.com/office/officeart/2005/8/layout/StepDownProcess"/>
    <dgm:cxn modelId="{529DB8E0-6874-423D-A459-BA656D99DC5D}" type="presParOf" srcId="{C6809833-F8F9-4831-9D28-4D71CF3E628F}" destId="{59E103B8-8C84-41B1-966D-EE5999599392}" srcOrd="2" destOrd="0" presId="urn:microsoft.com/office/officeart/2005/8/layout/StepDownProcess"/>
    <dgm:cxn modelId="{C12FAC70-44DA-4A4C-AA8A-77367AD12349}" type="presParOf" srcId="{D1B8CDD4-FCB3-4936-82B2-6E66CB03D6FB}" destId="{6E319622-0BD1-40B1-A5B4-42263E366617}" srcOrd="11" destOrd="0" presId="urn:microsoft.com/office/officeart/2005/8/layout/StepDownProcess"/>
    <dgm:cxn modelId="{EA61FF41-A222-4D4E-A902-2EA3E9741729}" type="presParOf" srcId="{D1B8CDD4-FCB3-4936-82B2-6E66CB03D6FB}" destId="{9DB02D3E-AA0E-4634-8171-B14F482FCDA6}" srcOrd="12" destOrd="0" presId="urn:microsoft.com/office/officeart/2005/8/layout/StepDownProcess"/>
    <dgm:cxn modelId="{52A9FCCF-E88B-41AE-A874-F0C6DB767EEC}" type="presParOf" srcId="{9DB02D3E-AA0E-4634-8171-B14F482FCDA6}" destId="{E1E7474D-921B-43FF-9AB2-3A950924AA56}"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431F09-7030-412B-B995-2075E825AF63}" type="doc">
      <dgm:prSet loTypeId="urn:microsoft.com/office/officeart/2009/3/layout/DescendingProcess" loCatId="process" qsTypeId="urn:microsoft.com/office/officeart/2005/8/quickstyle/3d2#1" qsCatId="3D" csTypeId="urn:microsoft.com/office/officeart/2005/8/colors/colorful5" csCatId="colorful" phldr="1"/>
      <dgm:spPr/>
      <dgm:t>
        <a:bodyPr/>
        <a:lstStyle/>
        <a:p>
          <a:endParaRPr lang="zh-CN" altLang="en-US"/>
        </a:p>
      </dgm:t>
    </dgm:pt>
    <dgm:pt modelId="{3100C517-5C03-425E-AE5D-1FA316432B74}">
      <dgm:prSet phldrT="[文本]"/>
      <dgm:spPr/>
      <dgm:t>
        <a:bodyPr/>
        <a:lstStyle/>
        <a:p>
          <a:r>
            <a:rPr lang="zh-CN" altLang="en-US" dirty="0"/>
            <a:t>人类之问题求解过程</a:t>
          </a:r>
        </a:p>
      </dgm:t>
    </dgm:pt>
    <dgm:pt modelId="{E22A2C7F-16EE-42A1-8D27-B7CF25952C2E}" type="parTrans" cxnId="{43A3488A-4A3C-46E1-8473-DF0B227310CF}">
      <dgm:prSet/>
      <dgm:spPr/>
      <dgm:t>
        <a:bodyPr/>
        <a:lstStyle/>
        <a:p>
          <a:endParaRPr lang="zh-CN" altLang="en-US"/>
        </a:p>
      </dgm:t>
    </dgm:pt>
    <dgm:pt modelId="{26C37EBC-D28C-4839-B273-B9DB87C7B69F}" type="sibTrans" cxnId="{43A3488A-4A3C-46E1-8473-DF0B227310CF}">
      <dgm:prSet/>
      <dgm:spPr/>
      <dgm:t>
        <a:bodyPr/>
        <a:lstStyle/>
        <a:p>
          <a:endParaRPr lang="zh-CN" altLang="en-US"/>
        </a:p>
      </dgm:t>
    </dgm:pt>
    <dgm:pt modelId="{5747CE54-107B-48CF-ABFF-FA6BAE5EEE1A}">
      <dgm:prSet phldrT="[文本]"/>
      <dgm:spPr/>
      <dgm:t>
        <a:bodyPr/>
        <a:lstStyle/>
        <a:p>
          <a:r>
            <a:rPr lang="zh-CN" altLang="en-US" dirty="0"/>
            <a:t>结合已有知识经验</a:t>
          </a:r>
        </a:p>
      </dgm:t>
    </dgm:pt>
    <dgm:pt modelId="{27EDE787-1405-450E-B419-208A4B79E40B}" type="parTrans" cxnId="{3A279A3F-24E2-4823-8F2A-83BD2FE89898}">
      <dgm:prSet/>
      <dgm:spPr/>
      <dgm:t>
        <a:bodyPr/>
        <a:lstStyle/>
        <a:p>
          <a:endParaRPr lang="zh-CN" altLang="en-US"/>
        </a:p>
      </dgm:t>
    </dgm:pt>
    <dgm:pt modelId="{22B01E27-65D9-4E47-A1F3-0131E8B80B48}" type="sibTrans" cxnId="{3A279A3F-24E2-4823-8F2A-83BD2FE89898}">
      <dgm:prSet/>
      <dgm:spPr/>
      <dgm:t>
        <a:bodyPr/>
        <a:lstStyle/>
        <a:p>
          <a:endParaRPr lang="zh-CN" altLang="en-US"/>
        </a:p>
      </dgm:t>
    </dgm:pt>
    <dgm:pt modelId="{3CD3CEFA-5B09-43A7-BBD0-C3582E896265}">
      <dgm:prSet phldrT="[文本]"/>
      <dgm:spPr/>
      <dgm:t>
        <a:bodyPr/>
        <a:lstStyle/>
        <a:p>
          <a:pPr algn="r"/>
          <a:r>
            <a:rPr lang="zh-CN" altLang="en-US" dirty="0"/>
            <a:t>做各种假设性判断推理</a:t>
          </a:r>
        </a:p>
      </dgm:t>
    </dgm:pt>
    <dgm:pt modelId="{63F25534-DFE8-436D-BDDF-69C858D8DE7F}" type="parTrans" cxnId="{66F7DF92-D079-47F9-AA23-24062779BD25}">
      <dgm:prSet/>
      <dgm:spPr/>
      <dgm:t>
        <a:bodyPr/>
        <a:lstStyle/>
        <a:p>
          <a:endParaRPr lang="zh-CN" altLang="en-US"/>
        </a:p>
      </dgm:t>
    </dgm:pt>
    <dgm:pt modelId="{747B9DA7-AD73-452B-A12D-3CC9958EDBD8}" type="sibTrans" cxnId="{66F7DF92-D079-47F9-AA23-24062779BD25}">
      <dgm:prSet/>
      <dgm:spPr/>
      <dgm:t>
        <a:bodyPr/>
        <a:lstStyle/>
        <a:p>
          <a:endParaRPr lang="zh-CN" altLang="en-US"/>
        </a:p>
      </dgm:t>
    </dgm:pt>
    <dgm:pt modelId="{176C787B-794B-4FA8-BC81-CFA90B8D58F8}">
      <dgm:prSet phldrT="[文本]"/>
      <dgm:spPr/>
      <dgm:t>
        <a:bodyPr/>
        <a:lstStyle/>
        <a:p>
          <a:pPr algn="r"/>
          <a:r>
            <a:rPr lang="zh-CN" altLang="en-US" dirty="0"/>
            <a:t>在假设和尝试中总结方法</a:t>
          </a:r>
        </a:p>
      </dgm:t>
    </dgm:pt>
    <dgm:pt modelId="{1DFDD0D9-50A1-4393-AA73-5DE3432F5073}" type="parTrans" cxnId="{540FFB96-5345-49FA-B325-B1B33828EF8D}">
      <dgm:prSet/>
      <dgm:spPr/>
      <dgm:t>
        <a:bodyPr/>
        <a:lstStyle/>
        <a:p>
          <a:endParaRPr lang="zh-CN" altLang="en-US"/>
        </a:p>
      </dgm:t>
    </dgm:pt>
    <dgm:pt modelId="{261DA1B2-5B5F-4B6D-BD0E-9E3E40CB65CA}" type="sibTrans" cxnId="{540FFB96-5345-49FA-B325-B1B33828EF8D}">
      <dgm:prSet/>
      <dgm:spPr/>
      <dgm:t>
        <a:bodyPr/>
        <a:lstStyle/>
        <a:p>
          <a:endParaRPr lang="zh-CN" altLang="en-US"/>
        </a:p>
      </dgm:t>
    </dgm:pt>
    <dgm:pt modelId="{C62FB20C-EBFA-4358-8B24-2FFCA6EB9AEC}">
      <dgm:prSet phldrT="[文本]"/>
      <dgm:spPr/>
      <dgm:t>
        <a:bodyPr/>
        <a:lstStyle/>
        <a:p>
          <a:r>
            <a:rPr lang="zh-CN" altLang="en-US" dirty="0"/>
            <a:t>最后经过计算验证实现</a:t>
          </a:r>
        </a:p>
      </dgm:t>
    </dgm:pt>
    <dgm:pt modelId="{98B02353-425F-433A-8DF0-AAD4AD15FFF8}" type="parTrans" cxnId="{2333DFE6-D844-4938-B9EB-7ADB0507943D}">
      <dgm:prSet/>
      <dgm:spPr/>
      <dgm:t>
        <a:bodyPr/>
        <a:lstStyle/>
        <a:p>
          <a:endParaRPr lang="zh-CN" altLang="en-US"/>
        </a:p>
      </dgm:t>
    </dgm:pt>
    <dgm:pt modelId="{4BEB9F71-A563-4E18-9A7C-F38A57E0ADA6}" type="sibTrans" cxnId="{2333DFE6-D844-4938-B9EB-7ADB0507943D}">
      <dgm:prSet/>
      <dgm:spPr/>
      <dgm:t>
        <a:bodyPr/>
        <a:lstStyle/>
        <a:p>
          <a:endParaRPr lang="zh-CN" altLang="en-US"/>
        </a:p>
      </dgm:t>
    </dgm:pt>
    <dgm:pt modelId="{DEBD06B2-474A-43BC-92E1-7707DBD9FC51}" type="pres">
      <dgm:prSet presAssocID="{EE431F09-7030-412B-B995-2075E825AF63}" presName="Name0" presStyleCnt="0">
        <dgm:presLayoutVars>
          <dgm:chMax val="7"/>
          <dgm:chPref val="5"/>
        </dgm:presLayoutVars>
      </dgm:prSet>
      <dgm:spPr/>
    </dgm:pt>
    <dgm:pt modelId="{6892ED9E-628C-4767-BFE2-A9B43F9B80DE}" type="pres">
      <dgm:prSet presAssocID="{EE431F09-7030-412B-B995-2075E825AF63}" presName="arrowNode" presStyleLbl="node1" presStyleIdx="0" presStyleCnt="1"/>
      <dgm:spPr/>
    </dgm:pt>
    <dgm:pt modelId="{C72DF5DF-A90D-4978-AF44-D6E335E4FBE7}" type="pres">
      <dgm:prSet presAssocID="{3100C517-5C03-425E-AE5D-1FA316432B74}" presName="txNode1" presStyleLbl="revTx" presStyleIdx="0" presStyleCnt="5" custScaleX="219996" custLinFactNeighborX="-30746">
        <dgm:presLayoutVars>
          <dgm:bulletEnabled val="1"/>
        </dgm:presLayoutVars>
      </dgm:prSet>
      <dgm:spPr/>
    </dgm:pt>
    <dgm:pt modelId="{3000DC15-EA1C-4B22-98F4-C81A640CD24B}" type="pres">
      <dgm:prSet presAssocID="{5747CE54-107B-48CF-ABFF-FA6BAE5EEE1A}" presName="txNode2" presStyleLbl="revTx" presStyleIdx="1" presStyleCnt="5" custScaleX="111287" custLinFactX="-17668" custLinFactNeighborX="-100000">
        <dgm:presLayoutVars>
          <dgm:bulletEnabled val="1"/>
        </dgm:presLayoutVars>
      </dgm:prSet>
      <dgm:spPr/>
    </dgm:pt>
    <dgm:pt modelId="{956B83EE-E966-42E0-A69F-5157D882A425}" type="pres">
      <dgm:prSet presAssocID="{22B01E27-65D9-4E47-A1F3-0131E8B80B48}" presName="dotNode2" presStyleCnt="0"/>
      <dgm:spPr/>
    </dgm:pt>
    <dgm:pt modelId="{C070C05A-7A6F-459B-B2A4-4D65440075C9}" type="pres">
      <dgm:prSet presAssocID="{22B01E27-65D9-4E47-A1F3-0131E8B80B48}" presName="dotRepeatNode" presStyleLbl="fgShp" presStyleIdx="0" presStyleCnt="3"/>
      <dgm:spPr/>
    </dgm:pt>
    <dgm:pt modelId="{662DA278-691C-41A9-B003-448342516A69}" type="pres">
      <dgm:prSet presAssocID="{3CD3CEFA-5B09-43A7-BBD0-C3582E896265}" presName="txNode3" presStyleLbl="revTx" presStyleIdx="2" presStyleCnt="5" custScaleX="181121" custLinFactNeighborX="-43562" custLinFactNeighborY="-2825">
        <dgm:presLayoutVars>
          <dgm:bulletEnabled val="1"/>
        </dgm:presLayoutVars>
      </dgm:prSet>
      <dgm:spPr/>
    </dgm:pt>
    <dgm:pt modelId="{EBEDE1A4-0994-4C85-A4C9-BD77145171A0}" type="pres">
      <dgm:prSet presAssocID="{747B9DA7-AD73-452B-A12D-3CC9958EDBD8}" presName="dotNode3" presStyleCnt="0"/>
      <dgm:spPr/>
    </dgm:pt>
    <dgm:pt modelId="{648240A1-0F05-489E-BE2E-5D60A1815B0C}" type="pres">
      <dgm:prSet presAssocID="{747B9DA7-AD73-452B-A12D-3CC9958EDBD8}" presName="dotRepeatNode" presStyleLbl="fgShp" presStyleIdx="1" presStyleCnt="3"/>
      <dgm:spPr/>
    </dgm:pt>
    <dgm:pt modelId="{FC02FB3A-BB34-4BB0-BFFE-CF53A9B8C5BF}" type="pres">
      <dgm:prSet presAssocID="{176C787B-794B-4FA8-BC81-CFA90B8D58F8}" presName="txNode4" presStyleLbl="revTx" presStyleIdx="3" presStyleCnt="5" custScaleX="197501" custLinFactX="-93056" custLinFactNeighborX="-100000">
        <dgm:presLayoutVars>
          <dgm:bulletEnabled val="1"/>
        </dgm:presLayoutVars>
      </dgm:prSet>
      <dgm:spPr/>
    </dgm:pt>
    <dgm:pt modelId="{106A85F1-15BD-4FBA-8AD8-B3E5EAE1F37A}" type="pres">
      <dgm:prSet presAssocID="{261DA1B2-5B5F-4B6D-BD0E-9E3E40CB65CA}" presName="dotNode4" presStyleCnt="0"/>
      <dgm:spPr/>
    </dgm:pt>
    <dgm:pt modelId="{505C8BA7-F45A-4B5A-904D-C503901BB656}" type="pres">
      <dgm:prSet presAssocID="{261DA1B2-5B5F-4B6D-BD0E-9E3E40CB65CA}" presName="dotRepeatNode" presStyleLbl="fgShp" presStyleIdx="2" presStyleCnt="3"/>
      <dgm:spPr/>
    </dgm:pt>
    <dgm:pt modelId="{0EE9D1AC-E5E4-44C1-9148-DEA7FFE66B99}" type="pres">
      <dgm:prSet presAssocID="{C62FB20C-EBFA-4358-8B24-2FFCA6EB9AEC}" presName="txNode5" presStyleLbl="revTx" presStyleIdx="4" presStyleCnt="5" custScaleX="146822" custScaleY="61650" custLinFactNeighborX="1715" custLinFactNeighborY="1860">
        <dgm:presLayoutVars>
          <dgm:bulletEnabled val="1"/>
        </dgm:presLayoutVars>
      </dgm:prSet>
      <dgm:spPr/>
    </dgm:pt>
  </dgm:ptLst>
  <dgm:cxnLst>
    <dgm:cxn modelId="{7A1B1A21-4686-4E51-AF67-47C8F3146AC9}" type="presOf" srcId="{EE431F09-7030-412B-B995-2075E825AF63}" destId="{DEBD06B2-474A-43BC-92E1-7707DBD9FC51}" srcOrd="0" destOrd="0" presId="urn:microsoft.com/office/officeart/2009/3/layout/DescendingProcess"/>
    <dgm:cxn modelId="{FE2B9F2F-E7DC-49E1-8867-A12F79B21D92}" type="presOf" srcId="{261DA1B2-5B5F-4B6D-BD0E-9E3E40CB65CA}" destId="{505C8BA7-F45A-4B5A-904D-C503901BB656}" srcOrd="0" destOrd="0" presId="urn:microsoft.com/office/officeart/2009/3/layout/DescendingProcess"/>
    <dgm:cxn modelId="{3A279A3F-24E2-4823-8F2A-83BD2FE89898}" srcId="{EE431F09-7030-412B-B995-2075E825AF63}" destId="{5747CE54-107B-48CF-ABFF-FA6BAE5EEE1A}" srcOrd="1" destOrd="0" parTransId="{27EDE787-1405-450E-B419-208A4B79E40B}" sibTransId="{22B01E27-65D9-4E47-A1F3-0131E8B80B48}"/>
    <dgm:cxn modelId="{80B2BB5A-79A3-434E-B478-3299D0F0C956}" type="presOf" srcId="{C62FB20C-EBFA-4358-8B24-2FFCA6EB9AEC}" destId="{0EE9D1AC-E5E4-44C1-9148-DEA7FFE66B99}" srcOrd="0" destOrd="0" presId="urn:microsoft.com/office/officeart/2009/3/layout/DescendingProcess"/>
    <dgm:cxn modelId="{43A3488A-4A3C-46E1-8473-DF0B227310CF}" srcId="{EE431F09-7030-412B-B995-2075E825AF63}" destId="{3100C517-5C03-425E-AE5D-1FA316432B74}" srcOrd="0" destOrd="0" parTransId="{E22A2C7F-16EE-42A1-8D27-B7CF25952C2E}" sibTransId="{26C37EBC-D28C-4839-B273-B9DB87C7B69F}"/>
    <dgm:cxn modelId="{66F7DF92-D079-47F9-AA23-24062779BD25}" srcId="{EE431F09-7030-412B-B995-2075E825AF63}" destId="{3CD3CEFA-5B09-43A7-BBD0-C3582E896265}" srcOrd="2" destOrd="0" parTransId="{63F25534-DFE8-436D-BDDF-69C858D8DE7F}" sibTransId="{747B9DA7-AD73-452B-A12D-3CC9958EDBD8}"/>
    <dgm:cxn modelId="{540FFB96-5345-49FA-B325-B1B33828EF8D}" srcId="{EE431F09-7030-412B-B995-2075E825AF63}" destId="{176C787B-794B-4FA8-BC81-CFA90B8D58F8}" srcOrd="3" destOrd="0" parTransId="{1DFDD0D9-50A1-4393-AA73-5DE3432F5073}" sibTransId="{261DA1B2-5B5F-4B6D-BD0E-9E3E40CB65CA}"/>
    <dgm:cxn modelId="{2C1FE09F-E0FB-4E46-9E01-C55FF770E397}" type="presOf" srcId="{5747CE54-107B-48CF-ABFF-FA6BAE5EEE1A}" destId="{3000DC15-EA1C-4B22-98F4-C81A640CD24B}" srcOrd="0" destOrd="0" presId="urn:microsoft.com/office/officeart/2009/3/layout/DescendingProcess"/>
    <dgm:cxn modelId="{CF9309A0-0049-480A-AA72-390EF0BE1948}" type="presOf" srcId="{22B01E27-65D9-4E47-A1F3-0131E8B80B48}" destId="{C070C05A-7A6F-459B-B2A4-4D65440075C9}" srcOrd="0" destOrd="0" presId="urn:microsoft.com/office/officeart/2009/3/layout/DescendingProcess"/>
    <dgm:cxn modelId="{67EB16D0-8200-4AB9-94A0-C7E5DA0AD4B1}" type="presOf" srcId="{3100C517-5C03-425E-AE5D-1FA316432B74}" destId="{C72DF5DF-A90D-4978-AF44-D6E335E4FBE7}" srcOrd="0" destOrd="0" presId="urn:microsoft.com/office/officeart/2009/3/layout/DescendingProcess"/>
    <dgm:cxn modelId="{19BE29E0-D5C2-4E7F-B0C8-BD5B1342D613}" type="presOf" srcId="{176C787B-794B-4FA8-BC81-CFA90B8D58F8}" destId="{FC02FB3A-BB34-4BB0-BFFE-CF53A9B8C5BF}" srcOrd="0" destOrd="0" presId="urn:microsoft.com/office/officeart/2009/3/layout/DescendingProcess"/>
    <dgm:cxn modelId="{763DBAE6-A9B5-4D15-8E0A-60FC973D9DE6}" type="presOf" srcId="{747B9DA7-AD73-452B-A12D-3CC9958EDBD8}" destId="{648240A1-0F05-489E-BE2E-5D60A1815B0C}" srcOrd="0" destOrd="0" presId="urn:microsoft.com/office/officeart/2009/3/layout/DescendingProcess"/>
    <dgm:cxn modelId="{2333DFE6-D844-4938-B9EB-7ADB0507943D}" srcId="{EE431F09-7030-412B-B995-2075E825AF63}" destId="{C62FB20C-EBFA-4358-8B24-2FFCA6EB9AEC}" srcOrd="4" destOrd="0" parTransId="{98B02353-425F-433A-8DF0-AAD4AD15FFF8}" sibTransId="{4BEB9F71-A563-4E18-9A7C-F38A57E0ADA6}"/>
    <dgm:cxn modelId="{E0223DF5-9367-46CF-ACA2-2682BEAB16A6}" type="presOf" srcId="{3CD3CEFA-5B09-43A7-BBD0-C3582E896265}" destId="{662DA278-691C-41A9-B003-448342516A69}" srcOrd="0" destOrd="0" presId="urn:microsoft.com/office/officeart/2009/3/layout/DescendingProcess"/>
    <dgm:cxn modelId="{72175ABD-D1D3-4E83-8210-D0A13960DCB2}" type="presParOf" srcId="{DEBD06B2-474A-43BC-92E1-7707DBD9FC51}" destId="{6892ED9E-628C-4767-BFE2-A9B43F9B80DE}" srcOrd="0" destOrd="0" presId="urn:microsoft.com/office/officeart/2009/3/layout/DescendingProcess"/>
    <dgm:cxn modelId="{5724D4F2-9781-4095-A40C-13E61AED680A}" type="presParOf" srcId="{DEBD06B2-474A-43BC-92E1-7707DBD9FC51}" destId="{C72DF5DF-A90D-4978-AF44-D6E335E4FBE7}" srcOrd="1" destOrd="0" presId="urn:microsoft.com/office/officeart/2009/3/layout/DescendingProcess"/>
    <dgm:cxn modelId="{332511C8-D4BA-4568-9B1B-196DD80E19C4}" type="presParOf" srcId="{DEBD06B2-474A-43BC-92E1-7707DBD9FC51}" destId="{3000DC15-EA1C-4B22-98F4-C81A640CD24B}" srcOrd="2" destOrd="0" presId="urn:microsoft.com/office/officeart/2009/3/layout/DescendingProcess"/>
    <dgm:cxn modelId="{575D817E-405D-49C2-8947-6003008581A4}" type="presParOf" srcId="{DEBD06B2-474A-43BC-92E1-7707DBD9FC51}" destId="{956B83EE-E966-42E0-A69F-5157D882A425}" srcOrd="3" destOrd="0" presId="urn:microsoft.com/office/officeart/2009/3/layout/DescendingProcess"/>
    <dgm:cxn modelId="{BAE2AC11-FF5B-40DB-9E09-C479F49A9A2F}" type="presParOf" srcId="{956B83EE-E966-42E0-A69F-5157D882A425}" destId="{C070C05A-7A6F-459B-B2A4-4D65440075C9}" srcOrd="0" destOrd="0" presId="urn:microsoft.com/office/officeart/2009/3/layout/DescendingProcess"/>
    <dgm:cxn modelId="{EFCAA3D6-AAE0-4B1B-B1C3-7E6B6DC6F752}" type="presParOf" srcId="{DEBD06B2-474A-43BC-92E1-7707DBD9FC51}" destId="{662DA278-691C-41A9-B003-448342516A69}" srcOrd="4" destOrd="0" presId="urn:microsoft.com/office/officeart/2009/3/layout/DescendingProcess"/>
    <dgm:cxn modelId="{E69D50A5-A271-4E28-9F29-062B24898A9C}" type="presParOf" srcId="{DEBD06B2-474A-43BC-92E1-7707DBD9FC51}" destId="{EBEDE1A4-0994-4C85-A4C9-BD77145171A0}" srcOrd="5" destOrd="0" presId="urn:microsoft.com/office/officeart/2009/3/layout/DescendingProcess"/>
    <dgm:cxn modelId="{75D31C3E-AD1C-4143-BF00-392B981763F9}" type="presParOf" srcId="{EBEDE1A4-0994-4C85-A4C9-BD77145171A0}" destId="{648240A1-0F05-489E-BE2E-5D60A1815B0C}" srcOrd="0" destOrd="0" presId="urn:microsoft.com/office/officeart/2009/3/layout/DescendingProcess"/>
    <dgm:cxn modelId="{DBF4AF8F-9452-4DFA-9DBE-6CF98349A333}" type="presParOf" srcId="{DEBD06B2-474A-43BC-92E1-7707DBD9FC51}" destId="{FC02FB3A-BB34-4BB0-BFFE-CF53A9B8C5BF}" srcOrd="6" destOrd="0" presId="urn:microsoft.com/office/officeart/2009/3/layout/DescendingProcess"/>
    <dgm:cxn modelId="{93BD5D6D-F450-4523-A805-F856E7146F1F}" type="presParOf" srcId="{DEBD06B2-474A-43BC-92E1-7707DBD9FC51}" destId="{106A85F1-15BD-4FBA-8AD8-B3E5EAE1F37A}" srcOrd="7" destOrd="0" presId="urn:microsoft.com/office/officeart/2009/3/layout/DescendingProcess"/>
    <dgm:cxn modelId="{FEC6BEC1-2FD8-47A6-A853-B383B8D13EF8}" type="presParOf" srcId="{106A85F1-15BD-4FBA-8AD8-B3E5EAE1F37A}" destId="{505C8BA7-F45A-4B5A-904D-C503901BB656}" srcOrd="0" destOrd="0" presId="urn:microsoft.com/office/officeart/2009/3/layout/DescendingProcess"/>
    <dgm:cxn modelId="{FE1162C5-2B92-4928-AA86-EE881CC640B5}" type="presParOf" srcId="{DEBD06B2-474A-43BC-92E1-7707DBD9FC51}" destId="{0EE9D1AC-E5E4-44C1-9148-DEA7FFE66B99}" srcOrd="8" destOrd="0" presId="urn:microsoft.com/office/officeart/2009/3/layout/Descending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31F09-7030-412B-B995-2075E825AF63}" type="doc">
      <dgm:prSet loTypeId="urn:microsoft.com/office/officeart/2009/3/layout/DescendingProcess" loCatId="process" qsTypeId="urn:microsoft.com/office/officeart/2005/8/quickstyle/3d2#2" qsCatId="3D" csTypeId="urn:microsoft.com/office/officeart/2005/8/colors/colorful4" csCatId="colorful" phldr="1"/>
      <dgm:spPr/>
      <dgm:t>
        <a:bodyPr/>
        <a:lstStyle/>
        <a:p>
          <a:endParaRPr lang="zh-CN" altLang="en-US"/>
        </a:p>
      </dgm:t>
    </dgm:pt>
    <dgm:pt modelId="{3100C517-5C03-425E-AE5D-1FA316432B74}">
      <dgm:prSet phldrT="[文本]"/>
      <dgm:spPr/>
      <dgm:t>
        <a:bodyPr/>
        <a:lstStyle/>
        <a:p>
          <a:r>
            <a:rPr lang="zh-CN" altLang="en-US"/>
            <a:t>计算思维之问题求解过程</a:t>
          </a:r>
        </a:p>
      </dgm:t>
    </dgm:pt>
    <dgm:pt modelId="{E22A2C7F-16EE-42A1-8D27-B7CF25952C2E}" type="parTrans" cxnId="{43A3488A-4A3C-46E1-8473-DF0B227310CF}">
      <dgm:prSet/>
      <dgm:spPr/>
      <dgm:t>
        <a:bodyPr/>
        <a:lstStyle/>
        <a:p>
          <a:endParaRPr lang="zh-CN" altLang="en-US"/>
        </a:p>
      </dgm:t>
    </dgm:pt>
    <dgm:pt modelId="{26C37EBC-D28C-4839-B273-B9DB87C7B69F}" type="sibTrans" cxnId="{43A3488A-4A3C-46E1-8473-DF0B227310CF}">
      <dgm:prSet/>
      <dgm:spPr/>
      <dgm:t>
        <a:bodyPr/>
        <a:lstStyle/>
        <a:p>
          <a:endParaRPr lang="zh-CN" altLang="en-US"/>
        </a:p>
      </dgm:t>
    </dgm:pt>
    <dgm:pt modelId="{5747CE54-107B-48CF-ABFF-FA6BAE5EEE1A}">
      <dgm:prSet phldrT="[文本]"/>
      <dgm:spPr/>
      <dgm:t>
        <a:bodyPr/>
        <a:lstStyle/>
        <a:p>
          <a:r>
            <a:rPr lang="zh-CN" altLang="en-US"/>
            <a:t>结合数学的形式化表示</a:t>
          </a:r>
        </a:p>
      </dgm:t>
    </dgm:pt>
    <dgm:pt modelId="{27EDE787-1405-450E-B419-208A4B79E40B}" type="parTrans" cxnId="{3A279A3F-24E2-4823-8F2A-83BD2FE89898}">
      <dgm:prSet/>
      <dgm:spPr/>
      <dgm:t>
        <a:bodyPr/>
        <a:lstStyle/>
        <a:p>
          <a:endParaRPr lang="zh-CN" altLang="en-US"/>
        </a:p>
      </dgm:t>
    </dgm:pt>
    <dgm:pt modelId="{22B01E27-65D9-4E47-A1F3-0131E8B80B48}" type="sibTrans" cxnId="{3A279A3F-24E2-4823-8F2A-83BD2FE89898}">
      <dgm:prSet/>
      <dgm:spPr/>
      <dgm:t>
        <a:bodyPr/>
        <a:lstStyle/>
        <a:p>
          <a:endParaRPr lang="zh-CN" altLang="en-US"/>
        </a:p>
      </dgm:t>
    </dgm:pt>
    <dgm:pt modelId="{3CD3CEFA-5B09-43A7-BBD0-C3582E896265}">
      <dgm:prSet phldrT="[文本]"/>
      <dgm:spPr/>
      <dgm:t>
        <a:bodyPr/>
        <a:lstStyle/>
        <a:p>
          <a:r>
            <a:rPr lang="zh-CN" altLang="en-US" dirty="0"/>
            <a:t>考虑计算机的限制和可行性</a:t>
          </a:r>
        </a:p>
      </dgm:t>
    </dgm:pt>
    <dgm:pt modelId="{63F25534-DFE8-436D-BDDF-69C858D8DE7F}" type="parTrans" cxnId="{66F7DF92-D079-47F9-AA23-24062779BD25}">
      <dgm:prSet/>
      <dgm:spPr/>
      <dgm:t>
        <a:bodyPr/>
        <a:lstStyle/>
        <a:p>
          <a:endParaRPr lang="zh-CN" altLang="en-US"/>
        </a:p>
      </dgm:t>
    </dgm:pt>
    <dgm:pt modelId="{747B9DA7-AD73-452B-A12D-3CC9958EDBD8}" type="sibTrans" cxnId="{66F7DF92-D079-47F9-AA23-24062779BD25}">
      <dgm:prSet/>
      <dgm:spPr/>
      <dgm:t>
        <a:bodyPr/>
        <a:lstStyle/>
        <a:p>
          <a:endParaRPr lang="zh-CN" altLang="en-US"/>
        </a:p>
      </dgm:t>
    </dgm:pt>
    <dgm:pt modelId="{176C787B-794B-4FA8-BC81-CFA90B8D58F8}">
      <dgm:prSet phldrT="[文本]"/>
      <dgm:spPr/>
      <dgm:t>
        <a:bodyPr/>
        <a:lstStyle/>
        <a:p>
          <a:pPr algn="ctr"/>
          <a:r>
            <a:rPr lang="zh-CN" altLang="en-US"/>
            <a:t>抽象出可计算性算法描述</a:t>
          </a:r>
        </a:p>
      </dgm:t>
    </dgm:pt>
    <dgm:pt modelId="{1DFDD0D9-50A1-4393-AA73-5DE3432F5073}" type="parTrans" cxnId="{540FFB96-5345-49FA-B325-B1B33828EF8D}">
      <dgm:prSet/>
      <dgm:spPr/>
      <dgm:t>
        <a:bodyPr/>
        <a:lstStyle/>
        <a:p>
          <a:endParaRPr lang="zh-CN" altLang="en-US"/>
        </a:p>
      </dgm:t>
    </dgm:pt>
    <dgm:pt modelId="{261DA1B2-5B5F-4B6D-BD0E-9E3E40CB65CA}" type="sibTrans" cxnId="{540FFB96-5345-49FA-B325-B1B33828EF8D}">
      <dgm:prSet/>
      <dgm:spPr/>
      <dgm:t>
        <a:bodyPr/>
        <a:lstStyle/>
        <a:p>
          <a:endParaRPr lang="zh-CN" altLang="en-US"/>
        </a:p>
      </dgm:t>
    </dgm:pt>
    <dgm:pt modelId="{C62FB20C-EBFA-4358-8B24-2FFCA6EB9AEC}">
      <dgm:prSet phldrT="[文本]"/>
      <dgm:spPr/>
      <dgm:t>
        <a:bodyPr/>
        <a:lstStyle/>
        <a:p>
          <a:r>
            <a:rPr lang="zh-CN" altLang="en-US"/>
            <a:t>最后提交计算机验证实现</a:t>
          </a:r>
        </a:p>
      </dgm:t>
    </dgm:pt>
    <dgm:pt modelId="{98B02353-425F-433A-8DF0-AAD4AD15FFF8}" type="parTrans" cxnId="{2333DFE6-D844-4938-B9EB-7ADB0507943D}">
      <dgm:prSet/>
      <dgm:spPr/>
      <dgm:t>
        <a:bodyPr/>
        <a:lstStyle/>
        <a:p>
          <a:endParaRPr lang="zh-CN" altLang="en-US"/>
        </a:p>
      </dgm:t>
    </dgm:pt>
    <dgm:pt modelId="{4BEB9F71-A563-4E18-9A7C-F38A57E0ADA6}" type="sibTrans" cxnId="{2333DFE6-D844-4938-B9EB-7ADB0507943D}">
      <dgm:prSet/>
      <dgm:spPr/>
      <dgm:t>
        <a:bodyPr/>
        <a:lstStyle/>
        <a:p>
          <a:endParaRPr lang="zh-CN" altLang="en-US"/>
        </a:p>
      </dgm:t>
    </dgm:pt>
    <dgm:pt modelId="{DEBD06B2-474A-43BC-92E1-7707DBD9FC51}" type="pres">
      <dgm:prSet presAssocID="{EE431F09-7030-412B-B995-2075E825AF63}" presName="Name0" presStyleCnt="0">
        <dgm:presLayoutVars>
          <dgm:chMax val="7"/>
          <dgm:chPref val="5"/>
        </dgm:presLayoutVars>
      </dgm:prSet>
      <dgm:spPr/>
    </dgm:pt>
    <dgm:pt modelId="{6892ED9E-628C-4767-BFE2-A9B43F9B80DE}" type="pres">
      <dgm:prSet presAssocID="{EE431F09-7030-412B-B995-2075E825AF63}" presName="arrowNode" presStyleLbl="node1" presStyleIdx="0" presStyleCnt="1"/>
      <dgm:spPr/>
    </dgm:pt>
    <dgm:pt modelId="{C72DF5DF-A90D-4978-AF44-D6E335E4FBE7}" type="pres">
      <dgm:prSet presAssocID="{3100C517-5C03-425E-AE5D-1FA316432B74}" presName="txNode1" presStyleLbl="revTx" presStyleIdx="0" presStyleCnt="5" custScaleX="219996">
        <dgm:presLayoutVars>
          <dgm:bulletEnabled val="1"/>
        </dgm:presLayoutVars>
      </dgm:prSet>
      <dgm:spPr/>
    </dgm:pt>
    <dgm:pt modelId="{3000DC15-EA1C-4B22-98F4-C81A640CD24B}" type="pres">
      <dgm:prSet presAssocID="{5747CE54-107B-48CF-ABFF-FA6BAE5EEE1A}" presName="txNode2" presStyleLbl="revTx" presStyleIdx="1" presStyleCnt="5" custScaleX="111287">
        <dgm:presLayoutVars>
          <dgm:bulletEnabled val="1"/>
        </dgm:presLayoutVars>
      </dgm:prSet>
      <dgm:spPr/>
    </dgm:pt>
    <dgm:pt modelId="{956B83EE-E966-42E0-A69F-5157D882A425}" type="pres">
      <dgm:prSet presAssocID="{22B01E27-65D9-4E47-A1F3-0131E8B80B48}" presName="dotNode2" presStyleCnt="0"/>
      <dgm:spPr/>
    </dgm:pt>
    <dgm:pt modelId="{C070C05A-7A6F-459B-B2A4-4D65440075C9}" type="pres">
      <dgm:prSet presAssocID="{22B01E27-65D9-4E47-A1F3-0131E8B80B48}" presName="dotRepeatNode" presStyleLbl="fgShp" presStyleIdx="0" presStyleCnt="3"/>
      <dgm:spPr/>
    </dgm:pt>
    <dgm:pt modelId="{662DA278-691C-41A9-B003-448342516A69}" type="pres">
      <dgm:prSet presAssocID="{3CD3CEFA-5B09-43A7-BBD0-C3582E896265}" presName="txNode3" presStyleLbl="revTx" presStyleIdx="2" presStyleCnt="5" custScaleX="181121" custLinFactX="31778" custLinFactNeighborX="100000" custLinFactNeighborY="1860">
        <dgm:presLayoutVars>
          <dgm:bulletEnabled val="1"/>
        </dgm:presLayoutVars>
      </dgm:prSet>
      <dgm:spPr/>
    </dgm:pt>
    <dgm:pt modelId="{EBEDE1A4-0994-4C85-A4C9-BD77145171A0}" type="pres">
      <dgm:prSet presAssocID="{747B9DA7-AD73-452B-A12D-3CC9958EDBD8}" presName="dotNode3" presStyleCnt="0"/>
      <dgm:spPr/>
    </dgm:pt>
    <dgm:pt modelId="{648240A1-0F05-489E-BE2E-5D60A1815B0C}" type="pres">
      <dgm:prSet presAssocID="{747B9DA7-AD73-452B-A12D-3CC9958EDBD8}" presName="dotRepeatNode" presStyleLbl="fgShp" presStyleIdx="1" presStyleCnt="3"/>
      <dgm:spPr/>
    </dgm:pt>
    <dgm:pt modelId="{FC02FB3A-BB34-4BB0-BFFE-CF53A9B8C5BF}" type="pres">
      <dgm:prSet presAssocID="{176C787B-794B-4FA8-BC81-CFA90B8D58F8}" presName="txNode4" presStyleLbl="revTx" presStyleIdx="3" presStyleCnt="5" custScaleX="184444" custLinFactNeighborX="30648">
        <dgm:presLayoutVars>
          <dgm:bulletEnabled val="1"/>
        </dgm:presLayoutVars>
      </dgm:prSet>
      <dgm:spPr/>
    </dgm:pt>
    <dgm:pt modelId="{106A85F1-15BD-4FBA-8AD8-B3E5EAE1F37A}" type="pres">
      <dgm:prSet presAssocID="{261DA1B2-5B5F-4B6D-BD0E-9E3E40CB65CA}" presName="dotNode4" presStyleCnt="0"/>
      <dgm:spPr/>
    </dgm:pt>
    <dgm:pt modelId="{505C8BA7-F45A-4B5A-904D-C503901BB656}" type="pres">
      <dgm:prSet presAssocID="{261DA1B2-5B5F-4B6D-BD0E-9E3E40CB65CA}" presName="dotRepeatNode" presStyleLbl="fgShp" presStyleIdx="2" presStyleCnt="3"/>
      <dgm:spPr/>
    </dgm:pt>
    <dgm:pt modelId="{0EE9D1AC-E5E4-44C1-9148-DEA7FFE66B99}" type="pres">
      <dgm:prSet presAssocID="{C62FB20C-EBFA-4358-8B24-2FFCA6EB9AEC}" presName="txNode5" presStyleLbl="revTx" presStyleIdx="4" presStyleCnt="5" custScaleX="146822" custScaleY="61650" custLinFactNeighborX="22455" custLinFactNeighborY="1860">
        <dgm:presLayoutVars>
          <dgm:bulletEnabled val="1"/>
        </dgm:presLayoutVars>
      </dgm:prSet>
      <dgm:spPr/>
    </dgm:pt>
  </dgm:ptLst>
  <dgm:cxnLst>
    <dgm:cxn modelId="{17772B08-D379-45F5-B59A-7FB59C924289}" type="presOf" srcId="{EE431F09-7030-412B-B995-2075E825AF63}" destId="{DEBD06B2-474A-43BC-92E1-7707DBD9FC51}" srcOrd="0" destOrd="0" presId="urn:microsoft.com/office/officeart/2009/3/layout/DescendingProcess"/>
    <dgm:cxn modelId="{A837600E-8F76-47CF-B778-91661644CC77}" type="presOf" srcId="{5747CE54-107B-48CF-ABFF-FA6BAE5EEE1A}" destId="{3000DC15-EA1C-4B22-98F4-C81A640CD24B}" srcOrd="0" destOrd="0" presId="urn:microsoft.com/office/officeart/2009/3/layout/DescendingProcess"/>
    <dgm:cxn modelId="{4EC1BE2D-4BE5-4E91-B2F3-321D08CEFB73}" type="presOf" srcId="{261DA1B2-5B5F-4B6D-BD0E-9E3E40CB65CA}" destId="{505C8BA7-F45A-4B5A-904D-C503901BB656}" srcOrd="0" destOrd="0" presId="urn:microsoft.com/office/officeart/2009/3/layout/DescendingProcess"/>
    <dgm:cxn modelId="{3575E53B-BD86-4956-90DD-9D5CAAB95CAC}" type="presOf" srcId="{3CD3CEFA-5B09-43A7-BBD0-C3582E896265}" destId="{662DA278-691C-41A9-B003-448342516A69}" srcOrd="0" destOrd="0" presId="urn:microsoft.com/office/officeart/2009/3/layout/DescendingProcess"/>
    <dgm:cxn modelId="{3A279A3F-24E2-4823-8F2A-83BD2FE89898}" srcId="{EE431F09-7030-412B-B995-2075E825AF63}" destId="{5747CE54-107B-48CF-ABFF-FA6BAE5EEE1A}" srcOrd="1" destOrd="0" parTransId="{27EDE787-1405-450E-B419-208A4B79E40B}" sibTransId="{22B01E27-65D9-4E47-A1F3-0131E8B80B48}"/>
    <dgm:cxn modelId="{87312A43-9375-4321-9238-02263C06F484}" type="presOf" srcId="{3100C517-5C03-425E-AE5D-1FA316432B74}" destId="{C72DF5DF-A90D-4978-AF44-D6E335E4FBE7}" srcOrd="0" destOrd="0" presId="urn:microsoft.com/office/officeart/2009/3/layout/DescendingProcess"/>
    <dgm:cxn modelId="{1AD89479-AF30-469F-B145-F77A8A50D1F6}" type="presOf" srcId="{747B9DA7-AD73-452B-A12D-3CC9958EDBD8}" destId="{648240A1-0F05-489E-BE2E-5D60A1815B0C}" srcOrd="0" destOrd="0" presId="urn:microsoft.com/office/officeart/2009/3/layout/DescendingProcess"/>
    <dgm:cxn modelId="{43A3488A-4A3C-46E1-8473-DF0B227310CF}" srcId="{EE431F09-7030-412B-B995-2075E825AF63}" destId="{3100C517-5C03-425E-AE5D-1FA316432B74}" srcOrd="0" destOrd="0" parTransId="{E22A2C7F-16EE-42A1-8D27-B7CF25952C2E}" sibTransId="{26C37EBC-D28C-4839-B273-B9DB87C7B69F}"/>
    <dgm:cxn modelId="{66F7DF92-D079-47F9-AA23-24062779BD25}" srcId="{EE431F09-7030-412B-B995-2075E825AF63}" destId="{3CD3CEFA-5B09-43A7-BBD0-C3582E896265}" srcOrd="2" destOrd="0" parTransId="{63F25534-DFE8-436D-BDDF-69C858D8DE7F}" sibTransId="{747B9DA7-AD73-452B-A12D-3CC9958EDBD8}"/>
    <dgm:cxn modelId="{540FFB96-5345-49FA-B325-B1B33828EF8D}" srcId="{EE431F09-7030-412B-B995-2075E825AF63}" destId="{176C787B-794B-4FA8-BC81-CFA90B8D58F8}" srcOrd="3" destOrd="0" parTransId="{1DFDD0D9-50A1-4393-AA73-5DE3432F5073}" sibTransId="{261DA1B2-5B5F-4B6D-BD0E-9E3E40CB65CA}"/>
    <dgm:cxn modelId="{D2BAB39A-AB24-4116-9C6F-827E3FF1262C}" type="presOf" srcId="{176C787B-794B-4FA8-BC81-CFA90B8D58F8}" destId="{FC02FB3A-BB34-4BB0-BFFE-CF53A9B8C5BF}" srcOrd="0" destOrd="0" presId="urn:microsoft.com/office/officeart/2009/3/layout/DescendingProcess"/>
    <dgm:cxn modelId="{4515EEA0-9671-4CFC-877C-37DC8A5A183D}" type="presOf" srcId="{22B01E27-65D9-4E47-A1F3-0131E8B80B48}" destId="{C070C05A-7A6F-459B-B2A4-4D65440075C9}" srcOrd="0" destOrd="0" presId="urn:microsoft.com/office/officeart/2009/3/layout/DescendingProcess"/>
    <dgm:cxn modelId="{2333DFE6-D844-4938-B9EB-7ADB0507943D}" srcId="{EE431F09-7030-412B-B995-2075E825AF63}" destId="{C62FB20C-EBFA-4358-8B24-2FFCA6EB9AEC}" srcOrd="4" destOrd="0" parTransId="{98B02353-425F-433A-8DF0-AAD4AD15FFF8}" sibTransId="{4BEB9F71-A563-4E18-9A7C-F38A57E0ADA6}"/>
    <dgm:cxn modelId="{D79FB2FA-BE61-49E9-A9A1-C88B1846DCCF}" type="presOf" srcId="{C62FB20C-EBFA-4358-8B24-2FFCA6EB9AEC}" destId="{0EE9D1AC-E5E4-44C1-9148-DEA7FFE66B99}" srcOrd="0" destOrd="0" presId="urn:microsoft.com/office/officeart/2009/3/layout/DescendingProcess"/>
    <dgm:cxn modelId="{477E5585-8769-443A-9E5F-2C4D954ADA56}" type="presParOf" srcId="{DEBD06B2-474A-43BC-92E1-7707DBD9FC51}" destId="{6892ED9E-628C-4767-BFE2-A9B43F9B80DE}" srcOrd="0" destOrd="0" presId="urn:microsoft.com/office/officeart/2009/3/layout/DescendingProcess"/>
    <dgm:cxn modelId="{9BF12368-D431-4A78-B44B-147E38BF9AE9}" type="presParOf" srcId="{DEBD06B2-474A-43BC-92E1-7707DBD9FC51}" destId="{C72DF5DF-A90D-4978-AF44-D6E335E4FBE7}" srcOrd="1" destOrd="0" presId="urn:microsoft.com/office/officeart/2009/3/layout/DescendingProcess"/>
    <dgm:cxn modelId="{05B93313-D955-41F0-A49C-B849BECEADEC}" type="presParOf" srcId="{DEBD06B2-474A-43BC-92E1-7707DBD9FC51}" destId="{3000DC15-EA1C-4B22-98F4-C81A640CD24B}" srcOrd="2" destOrd="0" presId="urn:microsoft.com/office/officeart/2009/3/layout/DescendingProcess"/>
    <dgm:cxn modelId="{50F90BE3-E9C1-4077-86AE-759DEDF44B0E}" type="presParOf" srcId="{DEBD06B2-474A-43BC-92E1-7707DBD9FC51}" destId="{956B83EE-E966-42E0-A69F-5157D882A425}" srcOrd="3" destOrd="0" presId="urn:microsoft.com/office/officeart/2009/3/layout/DescendingProcess"/>
    <dgm:cxn modelId="{2B19AF9E-F75C-4859-888E-A7FAB5B8C167}" type="presParOf" srcId="{956B83EE-E966-42E0-A69F-5157D882A425}" destId="{C070C05A-7A6F-459B-B2A4-4D65440075C9}" srcOrd="0" destOrd="0" presId="urn:microsoft.com/office/officeart/2009/3/layout/DescendingProcess"/>
    <dgm:cxn modelId="{985FB54F-73B8-4008-94D8-82FF9EEF5227}" type="presParOf" srcId="{DEBD06B2-474A-43BC-92E1-7707DBD9FC51}" destId="{662DA278-691C-41A9-B003-448342516A69}" srcOrd="4" destOrd="0" presId="urn:microsoft.com/office/officeart/2009/3/layout/DescendingProcess"/>
    <dgm:cxn modelId="{FDC535B7-F79D-4610-ABC5-52231C84CE72}" type="presParOf" srcId="{DEBD06B2-474A-43BC-92E1-7707DBD9FC51}" destId="{EBEDE1A4-0994-4C85-A4C9-BD77145171A0}" srcOrd="5" destOrd="0" presId="urn:microsoft.com/office/officeart/2009/3/layout/DescendingProcess"/>
    <dgm:cxn modelId="{1E10B6EB-2A83-4460-A278-AE57173A81A9}" type="presParOf" srcId="{EBEDE1A4-0994-4C85-A4C9-BD77145171A0}" destId="{648240A1-0F05-489E-BE2E-5D60A1815B0C}" srcOrd="0" destOrd="0" presId="urn:microsoft.com/office/officeart/2009/3/layout/DescendingProcess"/>
    <dgm:cxn modelId="{8E6E30BF-115B-4743-8ED3-F7884220A90F}" type="presParOf" srcId="{DEBD06B2-474A-43BC-92E1-7707DBD9FC51}" destId="{FC02FB3A-BB34-4BB0-BFFE-CF53A9B8C5BF}" srcOrd="6" destOrd="0" presId="urn:microsoft.com/office/officeart/2009/3/layout/DescendingProcess"/>
    <dgm:cxn modelId="{7E552DA6-9A30-4B57-B7C6-C76EFEE56316}" type="presParOf" srcId="{DEBD06B2-474A-43BC-92E1-7707DBD9FC51}" destId="{106A85F1-15BD-4FBA-8AD8-B3E5EAE1F37A}" srcOrd="7" destOrd="0" presId="urn:microsoft.com/office/officeart/2009/3/layout/DescendingProcess"/>
    <dgm:cxn modelId="{336735E3-6CD4-49E9-99D8-8875A7F69E05}" type="presParOf" srcId="{106A85F1-15BD-4FBA-8AD8-B3E5EAE1F37A}" destId="{505C8BA7-F45A-4B5A-904D-C503901BB656}" srcOrd="0" destOrd="0" presId="urn:microsoft.com/office/officeart/2009/3/layout/DescendingProcess"/>
    <dgm:cxn modelId="{3A75058D-E6A9-4988-8D7D-E9D61A20FD93}" type="presParOf" srcId="{DEBD06B2-474A-43BC-92E1-7707DBD9FC51}" destId="{0EE9D1AC-E5E4-44C1-9148-DEA7FFE66B99}" srcOrd="8" destOrd="0" presId="urn:microsoft.com/office/officeart/2009/3/layout/DescendingProcess"/>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A47559-DCEE-4ED5-AF19-006D5AD62FF2}" type="doc">
      <dgm:prSet loTypeId="urn:microsoft.com/office/officeart/2011/layout/CircleProcess" loCatId="process" qsTypeId="urn:microsoft.com/office/officeart/2005/8/quickstyle/3d2#3" qsCatId="3D" csTypeId="urn:microsoft.com/office/officeart/2005/8/colors/colorful4" csCatId="colorful" phldr="1"/>
      <dgm:spPr/>
      <dgm:t>
        <a:bodyPr/>
        <a:lstStyle/>
        <a:p>
          <a:endParaRPr lang="zh-CN" altLang="en-US"/>
        </a:p>
      </dgm:t>
    </dgm:pt>
    <dgm:pt modelId="{86BA7BBB-62AD-4F12-86DE-58597FCC4D9C}">
      <dgm:prSet phldrT="[文本]"/>
      <dgm:spPr/>
      <dgm:t>
        <a:bodyPr/>
        <a:lstStyle/>
        <a:p>
          <a:r>
            <a:rPr lang="zh-CN" altLang="en-US" dirty="0"/>
            <a:t>模型准备（问题的提出与分析）</a:t>
          </a:r>
        </a:p>
      </dgm:t>
    </dgm:pt>
    <dgm:pt modelId="{FB69459D-7C77-430A-B48B-877CCF932FDF}" type="parTrans" cxnId="{8C167E84-5F8B-431E-A043-968281E53701}">
      <dgm:prSet/>
      <dgm:spPr/>
      <dgm:t>
        <a:bodyPr/>
        <a:lstStyle/>
        <a:p>
          <a:endParaRPr lang="zh-CN" altLang="en-US"/>
        </a:p>
      </dgm:t>
    </dgm:pt>
    <dgm:pt modelId="{78EFADB6-97AA-4FFD-8965-1465EE510BC0}" type="sibTrans" cxnId="{8C167E84-5F8B-431E-A043-968281E53701}">
      <dgm:prSet/>
      <dgm:spPr/>
      <dgm:t>
        <a:bodyPr/>
        <a:lstStyle/>
        <a:p>
          <a:endParaRPr lang="zh-CN" altLang="en-US"/>
        </a:p>
      </dgm:t>
    </dgm:pt>
    <dgm:pt modelId="{D6B0DE71-0FA0-4E69-A773-52AED1AD0B20}">
      <dgm:prSet/>
      <dgm:spPr/>
      <dgm:t>
        <a:bodyPr/>
        <a:lstStyle/>
        <a:p>
          <a:r>
            <a:rPr lang="zh-CN" altLang="en-US"/>
            <a:t>模型假设与符号说明</a:t>
          </a:r>
        </a:p>
      </dgm:t>
    </dgm:pt>
    <dgm:pt modelId="{BEDB9C5A-653F-402B-A888-370DF7E01EA0}" type="parTrans" cxnId="{4A5F8A3F-6B57-448B-89F8-8EB616E5BAA9}">
      <dgm:prSet/>
      <dgm:spPr/>
      <dgm:t>
        <a:bodyPr/>
        <a:lstStyle/>
        <a:p>
          <a:endParaRPr lang="zh-CN" altLang="en-US"/>
        </a:p>
      </dgm:t>
    </dgm:pt>
    <dgm:pt modelId="{FA39B0EC-3380-416F-8FC9-598064C9D744}" type="sibTrans" cxnId="{4A5F8A3F-6B57-448B-89F8-8EB616E5BAA9}">
      <dgm:prSet/>
      <dgm:spPr/>
      <dgm:t>
        <a:bodyPr/>
        <a:lstStyle/>
        <a:p>
          <a:endParaRPr lang="zh-CN" altLang="en-US"/>
        </a:p>
      </dgm:t>
    </dgm:pt>
    <dgm:pt modelId="{ABFC282B-1414-4F51-9AD9-1BE177F3B2BB}">
      <dgm:prSet/>
      <dgm:spPr/>
      <dgm:t>
        <a:bodyPr/>
        <a:lstStyle/>
        <a:p>
          <a:r>
            <a:rPr lang="zh-CN" altLang="en-US"/>
            <a:t>模型的建立与求解</a:t>
          </a:r>
        </a:p>
      </dgm:t>
    </dgm:pt>
    <dgm:pt modelId="{DF1E814F-AC83-4AAF-9A79-3BC176C7C332}" type="parTrans" cxnId="{404C26ED-6C18-41D4-81B4-BAEE1B5D3F46}">
      <dgm:prSet/>
      <dgm:spPr/>
      <dgm:t>
        <a:bodyPr/>
        <a:lstStyle/>
        <a:p>
          <a:endParaRPr lang="zh-CN" altLang="en-US"/>
        </a:p>
      </dgm:t>
    </dgm:pt>
    <dgm:pt modelId="{6C1A6353-E948-43F7-99DA-C580EB0ABFB5}" type="sibTrans" cxnId="{404C26ED-6C18-41D4-81B4-BAEE1B5D3F46}">
      <dgm:prSet/>
      <dgm:spPr/>
      <dgm:t>
        <a:bodyPr/>
        <a:lstStyle/>
        <a:p>
          <a:endParaRPr lang="zh-CN" altLang="en-US"/>
        </a:p>
      </dgm:t>
    </dgm:pt>
    <dgm:pt modelId="{32B2D30A-043F-40EA-9249-D5548480200F}">
      <dgm:prSet/>
      <dgm:spPr/>
      <dgm:t>
        <a:bodyPr/>
        <a:lstStyle/>
        <a:p>
          <a:r>
            <a:rPr lang="zh-CN" altLang="en-US"/>
            <a:t>模型的分析与检验</a:t>
          </a:r>
        </a:p>
      </dgm:t>
    </dgm:pt>
    <dgm:pt modelId="{BFC1072C-6593-433A-A725-51F6A77609F4}" type="parTrans" cxnId="{63ECFFCE-0DC5-472A-A1E4-846D6EF11C71}">
      <dgm:prSet/>
      <dgm:spPr/>
      <dgm:t>
        <a:bodyPr/>
        <a:lstStyle/>
        <a:p>
          <a:endParaRPr lang="zh-CN" altLang="en-US"/>
        </a:p>
      </dgm:t>
    </dgm:pt>
    <dgm:pt modelId="{42DFF19C-ECF0-4766-A761-E8A58E8B472A}" type="sibTrans" cxnId="{63ECFFCE-0DC5-472A-A1E4-846D6EF11C71}">
      <dgm:prSet/>
      <dgm:spPr/>
      <dgm:t>
        <a:bodyPr/>
        <a:lstStyle/>
        <a:p>
          <a:endParaRPr lang="zh-CN" altLang="en-US"/>
        </a:p>
      </dgm:t>
    </dgm:pt>
    <dgm:pt modelId="{53664265-22AE-4C67-837B-6439A67B9FD8}">
      <dgm:prSet/>
      <dgm:spPr/>
      <dgm:t>
        <a:bodyPr/>
        <a:lstStyle/>
        <a:p>
          <a:r>
            <a:rPr lang="zh-CN" altLang="en-US" dirty="0"/>
            <a:t>模型的完善与推广</a:t>
          </a:r>
        </a:p>
      </dgm:t>
    </dgm:pt>
    <dgm:pt modelId="{00FAEEAC-9CFF-4B10-9F49-9E6A8FB072B6}" type="parTrans" cxnId="{139AB1EC-054C-44CB-BB50-A28E0D708B75}">
      <dgm:prSet/>
      <dgm:spPr/>
      <dgm:t>
        <a:bodyPr/>
        <a:lstStyle/>
        <a:p>
          <a:endParaRPr lang="zh-CN" altLang="en-US"/>
        </a:p>
      </dgm:t>
    </dgm:pt>
    <dgm:pt modelId="{D1BF67E7-1FFF-4244-9A6C-174BEA91FC7A}" type="sibTrans" cxnId="{139AB1EC-054C-44CB-BB50-A28E0D708B75}">
      <dgm:prSet/>
      <dgm:spPr/>
      <dgm:t>
        <a:bodyPr/>
        <a:lstStyle/>
        <a:p>
          <a:endParaRPr lang="zh-CN" altLang="en-US"/>
        </a:p>
      </dgm:t>
    </dgm:pt>
    <dgm:pt modelId="{A48B7D8B-E218-4852-8CF0-B278CEEE0360}" type="pres">
      <dgm:prSet presAssocID="{0FA47559-DCEE-4ED5-AF19-006D5AD62FF2}" presName="Name0" presStyleCnt="0">
        <dgm:presLayoutVars>
          <dgm:chMax val="11"/>
          <dgm:chPref val="11"/>
          <dgm:dir/>
          <dgm:resizeHandles/>
        </dgm:presLayoutVars>
      </dgm:prSet>
      <dgm:spPr/>
    </dgm:pt>
    <dgm:pt modelId="{D575C5FA-C113-4D26-ABFD-5E85016217C3}" type="pres">
      <dgm:prSet presAssocID="{53664265-22AE-4C67-837B-6439A67B9FD8}" presName="Accent5" presStyleCnt="0"/>
      <dgm:spPr/>
    </dgm:pt>
    <dgm:pt modelId="{CDB14BB8-51F5-4188-B01D-8C78E46A0D38}" type="pres">
      <dgm:prSet presAssocID="{53664265-22AE-4C67-837B-6439A67B9FD8}" presName="Accent" presStyleLbl="node1" presStyleIdx="0" presStyleCnt="5"/>
      <dgm:spPr/>
    </dgm:pt>
    <dgm:pt modelId="{3123ADBB-75BC-4F34-9D81-D1F0F167CB44}" type="pres">
      <dgm:prSet presAssocID="{53664265-22AE-4C67-837B-6439A67B9FD8}" presName="ParentBackground5" presStyleCnt="0"/>
      <dgm:spPr/>
    </dgm:pt>
    <dgm:pt modelId="{D944D985-9B93-4736-B4FC-84431AB6656D}" type="pres">
      <dgm:prSet presAssocID="{53664265-22AE-4C67-837B-6439A67B9FD8}" presName="ParentBackground" presStyleLbl="fgAcc1" presStyleIdx="0" presStyleCnt="5"/>
      <dgm:spPr/>
    </dgm:pt>
    <dgm:pt modelId="{625CCE6A-5E08-4439-B9DF-BF1CE3132A56}" type="pres">
      <dgm:prSet presAssocID="{53664265-22AE-4C67-837B-6439A67B9FD8}" presName="Parent5" presStyleLbl="revTx" presStyleIdx="0" presStyleCnt="0">
        <dgm:presLayoutVars>
          <dgm:chMax val="1"/>
          <dgm:chPref val="1"/>
          <dgm:bulletEnabled val="1"/>
        </dgm:presLayoutVars>
      </dgm:prSet>
      <dgm:spPr/>
    </dgm:pt>
    <dgm:pt modelId="{555AB053-579F-4998-865A-DEF3FD551235}" type="pres">
      <dgm:prSet presAssocID="{32B2D30A-043F-40EA-9249-D5548480200F}" presName="Accent4" presStyleCnt="0"/>
      <dgm:spPr/>
    </dgm:pt>
    <dgm:pt modelId="{A5E1AC65-9965-45E2-B1E5-5C537D0FB173}" type="pres">
      <dgm:prSet presAssocID="{32B2D30A-043F-40EA-9249-D5548480200F}" presName="Accent" presStyleLbl="node1" presStyleIdx="1" presStyleCnt="5"/>
      <dgm:spPr/>
    </dgm:pt>
    <dgm:pt modelId="{30EAC64E-2FD9-46D6-A078-B985A2971AAA}" type="pres">
      <dgm:prSet presAssocID="{32B2D30A-043F-40EA-9249-D5548480200F}" presName="ParentBackground4" presStyleCnt="0"/>
      <dgm:spPr/>
    </dgm:pt>
    <dgm:pt modelId="{EDF083D8-F429-457C-B319-40A230DAC0D9}" type="pres">
      <dgm:prSet presAssocID="{32B2D30A-043F-40EA-9249-D5548480200F}" presName="ParentBackground" presStyleLbl="fgAcc1" presStyleIdx="1" presStyleCnt="5"/>
      <dgm:spPr/>
    </dgm:pt>
    <dgm:pt modelId="{E9B31E2B-D900-40E3-8619-847E24909546}" type="pres">
      <dgm:prSet presAssocID="{32B2D30A-043F-40EA-9249-D5548480200F}" presName="Parent4" presStyleLbl="revTx" presStyleIdx="0" presStyleCnt="0">
        <dgm:presLayoutVars>
          <dgm:chMax val="1"/>
          <dgm:chPref val="1"/>
          <dgm:bulletEnabled val="1"/>
        </dgm:presLayoutVars>
      </dgm:prSet>
      <dgm:spPr/>
    </dgm:pt>
    <dgm:pt modelId="{5E60761E-C8D5-4659-8D04-DE4517014CAB}" type="pres">
      <dgm:prSet presAssocID="{ABFC282B-1414-4F51-9AD9-1BE177F3B2BB}" presName="Accent3" presStyleCnt="0"/>
      <dgm:spPr/>
    </dgm:pt>
    <dgm:pt modelId="{3038BEEF-FF11-4042-86F9-CCD3D6654690}" type="pres">
      <dgm:prSet presAssocID="{ABFC282B-1414-4F51-9AD9-1BE177F3B2BB}" presName="Accent" presStyleLbl="node1" presStyleIdx="2" presStyleCnt="5"/>
      <dgm:spPr/>
    </dgm:pt>
    <dgm:pt modelId="{A2049C99-C940-463F-9A8C-616611719F93}" type="pres">
      <dgm:prSet presAssocID="{ABFC282B-1414-4F51-9AD9-1BE177F3B2BB}" presName="ParentBackground3" presStyleCnt="0"/>
      <dgm:spPr/>
    </dgm:pt>
    <dgm:pt modelId="{6AAF64FA-CA3A-4FEA-A1C5-136C1272F61E}" type="pres">
      <dgm:prSet presAssocID="{ABFC282B-1414-4F51-9AD9-1BE177F3B2BB}" presName="ParentBackground" presStyleLbl="fgAcc1" presStyleIdx="2" presStyleCnt="5"/>
      <dgm:spPr/>
    </dgm:pt>
    <dgm:pt modelId="{7D79C066-7948-4D1F-98D9-3F87575EB82F}" type="pres">
      <dgm:prSet presAssocID="{ABFC282B-1414-4F51-9AD9-1BE177F3B2BB}" presName="Parent3" presStyleLbl="revTx" presStyleIdx="0" presStyleCnt="0">
        <dgm:presLayoutVars>
          <dgm:chMax val="1"/>
          <dgm:chPref val="1"/>
          <dgm:bulletEnabled val="1"/>
        </dgm:presLayoutVars>
      </dgm:prSet>
      <dgm:spPr/>
    </dgm:pt>
    <dgm:pt modelId="{A491325C-A317-437F-939A-9EE4E8BB0BB2}" type="pres">
      <dgm:prSet presAssocID="{D6B0DE71-0FA0-4E69-A773-52AED1AD0B20}" presName="Accent2" presStyleCnt="0"/>
      <dgm:spPr/>
    </dgm:pt>
    <dgm:pt modelId="{DAD42A4E-B56C-48A2-9312-A00866CAAF3D}" type="pres">
      <dgm:prSet presAssocID="{D6B0DE71-0FA0-4E69-A773-52AED1AD0B20}" presName="Accent" presStyleLbl="node1" presStyleIdx="3" presStyleCnt="5"/>
      <dgm:spPr/>
    </dgm:pt>
    <dgm:pt modelId="{4F925447-53F8-4E38-811E-942A4C09745D}" type="pres">
      <dgm:prSet presAssocID="{D6B0DE71-0FA0-4E69-A773-52AED1AD0B20}" presName="ParentBackground2" presStyleCnt="0"/>
      <dgm:spPr/>
    </dgm:pt>
    <dgm:pt modelId="{180EE0B7-79AC-4558-B296-D88AAE2E6644}" type="pres">
      <dgm:prSet presAssocID="{D6B0DE71-0FA0-4E69-A773-52AED1AD0B20}" presName="ParentBackground" presStyleLbl="fgAcc1" presStyleIdx="3" presStyleCnt="5"/>
      <dgm:spPr/>
    </dgm:pt>
    <dgm:pt modelId="{38740087-C452-4021-8160-2CFCE8A314E5}" type="pres">
      <dgm:prSet presAssocID="{D6B0DE71-0FA0-4E69-A773-52AED1AD0B20}" presName="Parent2" presStyleLbl="revTx" presStyleIdx="0" presStyleCnt="0">
        <dgm:presLayoutVars>
          <dgm:chMax val="1"/>
          <dgm:chPref val="1"/>
          <dgm:bulletEnabled val="1"/>
        </dgm:presLayoutVars>
      </dgm:prSet>
      <dgm:spPr/>
    </dgm:pt>
    <dgm:pt modelId="{E5EBC3E4-18FA-475B-B7DC-F945912EF3FF}" type="pres">
      <dgm:prSet presAssocID="{86BA7BBB-62AD-4F12-86DE-58597FCC4D9C}" presName="Accent1" presStyleCnt="0"/>
      <dgm:spPr/>
    </dgm:pt>
    <dgm:pt modelId="{407FB2E2-DDE9-4E89-8424-5F268303A982}" type="pres">
      <dgm:prSet presAssocID="{86BA7BBB-62AD-4F12-86DE-58597FCC4D9C}" presName="Accent" presStyleLbl="node1" presStyleIdx="4" presStyleCnt="5"/>
      <dgm:spPr/>
    </dgm:pt>
    <dgm:pt modelId="{EF45BC1E-D843-4985-A57C-653B0D613599}" type="pres">
      <dgm:prSet presAssocID="{86BA7BBB-62AD-4F12-86DE-58597FCC4D9C}" presName="ParentBackground1" presStyleCnt="0"/>
      <dgm:spPr/>
    </dgm:pt>
    <dgm:pt modelId="{1C0C3AE8-9F26-4993-9B4A-98E796E4BEAB}" type="pres">
      <dgm:prSet presAssocID="{86BA7BBB-62AD-4F12-86DE-58597FCC4D9C}" presName="ParentBackground" presStyleLbl="fgAcc1" presStyleIdx="4" presStyleCnt="5"/>
      <dgm:spPr/>
    </dgm:pt>
    <dgm:pt modelId="{C1FDA892-FC23-4005-836D-29FAA2D675BE}" type="pres">
      <dgm:prSet presAssocID="{86BA7BBB-62AD-4F12-86DE-58597FCC4D9C}" presName="Parent1" presStyleLbl="revTx" presStyleIdx="0" presStyleCnt="0">
        <dgm:presLayoutVars>
          <dgm:chMax val="1"/>
          <dgm:chPref val="1"/>
          <dgm:bulletEnabled val="1"/>
        </dgm:presLayoutVars>
      </dgm:prSet>
      <dgm:spPr/>
    </dgm:pt>
  </dgm:ptLst>
  <dgm:cxnLst>
    <dgm:cxn modelId="{11F59F1A-25AC-48D1-849F-0FC9F061F014}" type="presOf" srcId="{32B2D30A-043F-40EA-9249-D5548480200F}" destId="{E9B31E2B-D900-40E3-8619-847E24909546}" srcOrd="1" destOrd="0" presId="urn:microsoft.com/office/officeart/2011/layout/CircleProcess"/>
    <dgm:cxn modelId="{378E9323-BDBC-49C3-B306-484CE7230D3A}" type="presOf" srcId="{53664265-22AE-4C67-837B-6439A67B9FD8}" destId="{D944D985-9B93-4736-B4FC-84431AB6656D}" srcOrd="0" destOrd="0" presId="urn:microsoft.com/office/officeart/2011/layout/CircleProcess"/>
    <dgm:cxn modelId="{5B43D323-6796-4BE1-BB8F-5CB902AB80E7}" type="presOf" srcId="{D6B0DE71-0FA0-4E69-A773-52AED1AD0B20}" destId="{38740087-C452-4021-8160-2CFCE8A314E5}" srcOrd="1" destOrd="0" presId="urn:microsoft.com/office/officeart/2011/layout/CircleProcess"/>
    <dgm:cxn modelId="{4A5F8A3F-6B57-448B-89F8-8EB616E5BAA9}" srcId="{0FA47559-DCEE-4ED5-AF19-006D5AD62FF2}" destId="{D6B0DE71-0FA0-4E69-A773-52AED1AD0B20}" srcOrd="1" destOrd="0" parTransId="{BEDB9C5A-653F-402B-A888-370DF7E01EA0}" sibTransId="{FA39B0EC-3380-416F-8FC9-598064C9D744}"/>
    <dgm:cxn modelId="{FA13C862-760E-48D8-A7E7-1EC84CF48C12}" type="presOf" srcId="{32B2D30A-043F-40EA-9249-D5548480200F}" destId="{EDF083D8-F429-457C-B319-40A230DAC0D9}" srcOrd="0" destOrd="0" presId="urn:microsoft.com/office/officeart/2011/layout/CircleProcess"/>
    <dgm:cxn modelId="{ED0AAE53-E9FC-4264-B88B-C011D9C7A29D}" type="presOf" srcId="{53664265-22AE-4C67-837B-6439A67B9FD8}" destId="{625CCE6A-5E08-4439-B9DF-BF1CE3132A56}" srcOrd="1" destOrd="0" presId="urn:microsoft.com/office/officeart/2011/layout/CircleProcess"/>
    <dgm:cxn modelId="{F4E48583-8D3D-4BDB-9B99-041F663F2850}" type="presOf" srcId="{ABFC282B-1414-4F51-9AD9-1BE177F3B2BB}" destId="{7D79C066-7948-4D1F-98D9-3F87575EB82F}" srcOrd="1" destOrd="0" presId="urn:microsoft.com/office/officeart/2011/layout/CircleProcess"/>
    <dgm:cxn modelId="{8C167E84-5F8B-431E-A043-968281E53701}" srcId="{0FA47559-DCEE-4ED5-AF19-006D5AD62FF2}" destId="{86BA7BBB-62AD-4F12-86DE-58597FCC4D9C}" srcOrd="0" destOrd="0" parTransId="{FB69459D-7C77-430A-B48B-877CCF932FDF}" sibTransId="{78EFADB6-97AA-4FFD-8965-1465EE510BC0}"/>
    <dgm:cxn modelId="{796DF0A8-AE81-40C6-BE7F-02F8F731C86C}" type="presOf" srcId="{0FA47559-DCEE-4ED5-AF19-006D5AD62FF2}" destId="{A48B7D8B-E218-4852-8CF0-B278CEEE0360}" srcOrd="0" destOrd="0" presId="urn:microsoft.com/office/officeart/2011/layout/CircleProcess"/>
    <dgm:cxn modelId="{967F8EAD-74F8-4C3D-97D0-299D5322ACD3}" type="presOf" srcId="{86BA7BBB-62AD-4F12-86DE-58597FCC4D9C}" destId="{C1FDA892-FC23-4005-836D-29FAA2D675BE}" srcOrd="1" destOrd="0" presId="urn:microsoft.com/office/officeart/2011/layout/CircleProcess"/>
    <dgm:cxn modelId="{63ECFFCE-0DC5-472A-A1E4-846D6EF11C71}" srcId="{0FA47559-DCEE-4ED5-AF19-006D5AD62FF2}" destId="{32B2D30A-043F-40EA-9249-D5548480200F}" srcOrd="3" destOrd="0" parTransId="{BFC1072C-6593-433A-A725-51F6A77609F4}" sibTransId="{42DFF19C-ECF0-4766-A761-E8A58E8B472A}"/>
    <dgm:cxn modelId="{316E6DE6-262F-4409-B138-8CC0F3A1E68A}" type="presOf" srcId="{86BA7BBB-62AD-4F12-86DE-58597FCC4D9C}" destId="{1C0C3AE8-9F26-4993-9B4A-98E796E4BEAB}" srcOrd="0" destOrd="0" presId="urn:microsoft.com/office/officeart/2011/layout/CircleProcess"/>
    <dgm:cxn modelId="{139AB1EC-054C-44CB-BB50-A28E0D708B75}" srcId="{0FA47559-DCEE-4ED5-AF19-006D5AD62FF2}" destId="{53664265-22AE-4C67-837B-6439A67B9FD8}" srcOrd="4" destOrd="0" parTransId="{00FAEEAC-9CFF-4B10-9F49-9E6A8FB072B6}" sibTransId="{D1BF67E7-1FFF-4244-9A6C-174BEA91FC7A}"/>
    <dgm:cxn modelId="{404C26ED-6C18-41D4-81B4-BAEE1B5D3F46}" srcId="{0FA47559-DCEE-4ED5-AF19-006D5AD62FF2}" destId="{ABFC282B-1414-4F51-9AD9-1BE177F3B2BB}" srcOrd="2" destOrd="0" parTransId="{DF1E814F-AC83-4AAF-9A79-3BC176C7C332}" sibTransId="{6C1A6353-E948-43F7-99DA-C580EB0ABFB5}"/>
    <dgm:cxn modelId="{285660F0-4D26-4825-924B-DD097DC73F77}" type="presOf" srcId="{D6B0DE71-0FA0-4E69-A773-52AED1AD0B20}" destId="{180EE0B7-79AC-4558-B296-D88AAE2E6644}" srcOrd="0" destOrd="0" presId="urn:microsoft.com/office/officeart/2011/layout/CircleProcess"/>
    <dgm:cxn modelId="{C9FB18FE-A053-4A5C-81BE-59880031A6B2}" type="presOf" srcId="{ABFC282B-1414-4F51-9AD9-1BE177F3B2BB}" destId="{6AAF64FA-CA3A-4FEA-A1C5-136C1272F61E}" srcOrd="0" destOrd="0" presId="urn:microsoft.com/office/officeart/2011/layout/CircleProcess"/>
    <dgm:cxn modelId="{177F129E-9BEC-44E6-8CE2-4F40996DDAB6}" type="presParOf" srcId="{A48B7D8B-E218-4852-8CF0-B278CEEE0360}" destId="{D575C5FA-C113-4D26-ABFD-5E85016217C3}" srcOrd="0" destOrd="0" presId="urn:microsoft.com/office/officeart/2011/layout/CircleProcess"/>
    <dgm:cxn modelId="{92E9AC5F-EF4C-45DF-95DD-CD14284E0826}" type="presParOf" srcId="{D575C5FA-C113-4D26-ABFD-5E85016217C3}" destId="{CDB14BB8-51F5-4188-B01D-8C78E46A0D38}" srcOrd="0" destOrd="0" presId="urn:microsoft.com/office/officeart/2011/layout/CircleProcess"/>
    <dgm:cxn modelId="{C87EBE82-EE2C-44FB-ACBA-BD8EE1576EA8}" type="presParOf" srcId="{A48B7D8B-E218-4852-8CF0-B278CEEE0360}" destId="{3123ADBB-75BC-4F34-9D81-D1F0F167CB44}" srcOrd="1" destOrd="0" presId="urn:microsoft.com/office/officeart/2011/layout/CircleProcess"/>
    <dgm:cxn modelId="{835A09CD-47E3-49EF-9CBE-8F95C7625BB8}" type="presParOf" srcId="{3123ADBB-75BC-4F34-9D81-D1F0F167CB44}" destId="{D944D985-9B93-4736-B4FC-84431AB6656D}" srcOrd="0" destOrd="0" presId="urn:microsoft.com/office/officeart/2011/layout/CircleProcess"/>
    <dgm:cxn modelId="{C2A394D0-8624-4E68-9F11-D27E7787D3C0}" type="presParOf" srcId="{A48B7D8B-E218-4852-8CF0-B278CEEE0360}" destId="{625CCE6A-5E08-4439-B9DF-BF1CE3132A56}" srcOrd="2" destOrd="0" presId="urn:microsoft.com/office/officeart/2011/layout/CircleProcess"/>
    <dgm:cxn modelId="{AC9AE999-90F1-4B3C-AEFE-E1062C09BFDE}" type="presParOf" srcId="{A48B7D8B-E218-4852-8CF0-B278CEEE0360}" destId="{555AB053-579F-4998-865A-DEF3FD551235}" srcOrd="3" destOrd="0" presId="urn:microsoft.com/office/officeart/2011/layout/CircleProcess"/>
    <dgm:cxn modelId="{981F1DD4-E376-48FE-99CB-89A7822A750C}" type="presParOf" srcId="{555AB053-579F-4998-865A-DEF3FD551235}" destId="{A5E1AC65-9965-45E2-B1E5-5C537D0FB173}" srcOrd="0" destOrd="0" presId="urn:microsoft.com/office/officeart/2011/layout/CircleProcess"/>
    <dgm:cxn modelId="{CF4C6528-30E1-44C3-A1B1-6BD0EE164F1A}" type="presParOf" srcId="{A48B7D8B-E218-4852-8CF0-B278CEEE0360}" destId="{30EAC64E-2FD9-46D6-A078-B985A2971AAA}" srcOrd="4" destOrd="0" presId="urn:microsoft.com/office/officeart/2011/layout/CircleProcess"/>
    <dgm:cxn modelId="{CC0A8CF3-E957-448B-9B27-2DC796ED6B49}" type="presParOf" srcId="{30EAC64E-2FD9-46D6-A078-B985A2971AAA}" destId="{EDF083D8-F429-457C-B319-40A230DAC0D9}" srcOrd="0" destOrd="0" presId="urn:microsoft.com/office/officeart/2011/layout/CircleProcess"/>
    <dgm:cxn modelId="{5B84FC2F-5615-4CF2-BA77-2351816B5CE8}" type="presParOf" srcId="{A48B7D8B-E218-4852-8CF0-B278CEEE0360}" destId="{E9B31E2B-D900-40E3-8619-847E24909546}" srcOrd="5" destOrd="0" presId="urn:microsoft.com/office/officeart/2011/layout/CircleProcess"/>
    <dgm:cxn modelId="{B4160122-CEE9-47F2-B2EC-E080A93FA151}" type="presParOf" srcId="{A48B7D8B-E218-4852-8CF0-B278CEEE0360}" destId="{5E60761E-C8D5-4659-8D04-DE4517014CAB}" srcOrd="6" destOrd="0" presId="urn:microsoft.com/office/officeart/2011/layout/CircleProcess"/>
    <dgm:cxn modelId="{77EE73B5-0BDE-489B-9D66-BF6B8D4BF835}" type="presParOf" srcId="{5E60761E-C8D5-4659-8D04-DE4517014CAB}" destId="{3038BEEF-FF11-4042-86F9-CCD3D6654690}" srcOrd="0" destOrd="0" presId="urn:microsoft.com/office/officeart/2011/layout/CircleProcess"/>
    <dgm:cxn modelId="{A8EDC42F-FC3A-4F59-A323-1D9A72FAA333}" type="presParOf" srcId="{A48B7D8B-E218-4852-8CF0-B278CEEE0360}" destId="{A2049C99-C940-463F-9A8C-616611719F93}" srcOrd="7" destOrd="0" presId="urn:microsoft.com/office/officeart/2011/layout/CircleProcess"/>
    <dgm:cxn modelId="{7454665A-7430-4319-AEAE-9FBC734D38ED}" type="presParOf" srcId="{A2049C99-C940-463F-9A8C-616611719F93}" destId="{6AAF64FA-CA3A-4FEA-A1C5-136C1272F61E}" srcOrd="0" destOrd="0" presId="urn:microsoft.com/office/officeart/2011/layout/CircleProcess"/>
    <dgm:cxn modelId="{D87CF7BF-AD84-4886-A138-861CEF024FB1}" type="presParOf" srcId="{A48B7D8B-E218-4852-8CF0-B278CEEE0360}" destId="{7D79C066-7948-4D1F-98D9-3F87575EB82F}" srcOrd="8" destOrd="0" presId="urn:microsoft.com/office/officeart/2011/layout/CircleProcess"/>
    <dgm:cxn modelId="{E03B6BC4-27A0-48B9-9273-3E1A96C0294D}" type="presParOf" srcId="{A48B7D8B-E218-4852-8CF0-B278CEEE0360}" destId="{A491325C-A317-437F-939A-9EE4E8BB0BB2}" srcOrd="9" destOrd="0" presId="urn:microsoft.com/office/officeart/2011/layout/CircleProcess"/>
    <dgm:cxn modelId="{B4D9350F-FAE6-4B53-9749-F1A1413F2441}" type="presParOf" srcId="{A491325C-A317-437F-939A-9EE4E8BB0BB2}" destId="{DAD42A4E-B56C-48A2-9312-A00866CAAF3D}" srcOrd="0" destOrd="0" presId="urn:microsoft.com/office/officeart/2011/layout/CircleProcess"/>
    <dgm:cxn modelId="{01A23F5E-0D39-4F7D-9F75-4E38E987DB69}" type="presParOf" srcId="{A48B7D8B-E218-4852-8CF0-B278CEEE0360}" destId="{4F925447-53F8-4E38-811E-942A4C09745D}" srcOrd="10" destOrd="0" presId="urn:microsoft.com/office/officeart/2011/layout/CircleProcess"/>
    <dgm:cxn modelId="{92E524FD-C154-4C4A-9573-1A928D228A8E}" type="presParOf" srcId="{4F925447-53F8-4E38-811E-942A4C09745D}" destId="{180EE0B7-79AC-4558-B296-D88AAE2E6644}" srcOrd="0" destOrd="0" presId="urn:microsoft.com/office/officeart/2011/layout/CircleProcess"/>
    <dgm:cxn modelId="{67702C13-3444-4993-86C3-E5A91A32BBC9}" type="presParOf" srcId="{A48B7D8B-E218-4852-8CF0-B278CEEE0360}" destId="{38740087-C452-4021-8160-2CFCE8A314E5}" srcOrd="11" destOrd="0" presId="urn:microsoft.com/office/officeart/2011/layout/CircleProcess"/>
    <dgm:cxn modelId="{C97AEEF7-436E-45DE-9252-D8EB270F1E54}" type="presParOf" srcId="{A48B7D8B-E218-4852-8CF0-B278CEEE0360}" destId="{E5EBC3E4-18FA-475B-B7DC-F945912EF3FF}" srcOrd="12" destOrd="0" presId="urn:microsoft.com/office/officeart/2011/layout/CircleProcess"/>
    <dgm:cxn modelId="{B5E1FEB1-44DF-4B98-A658-F34EDDF62EA2}" type="presParOf" srcId="{E5EBC3E4-18FA-475B-B7DC-F945912EF3FF}" destId="{407FB2E2-DDE9-4E89-8424-5F268303A982}" srcOrd="0" destOrd="0" presId="urn:microsoft.com/office/officeart/2011/layout/CircleProcess"/>
    <dgm:cxn modelId="{87257FDC-18EA-49C9-A407-2A922AE017E4}" type="presParOf" srcId="{A48B7D8B-E218-4852-8CF0-B278CEEE0360}" destId="{EF45BC1E-D843-4985-A57C-653B0D613599}" srcOrd="13" destOrd="0" presId="urn:microsoft.com/office/officeart/2011/layout/CircleProcess"/>
    <dgm:cxn modelId="{236564A6-D254-4547-932B-C4E4CF4FC32B}" type="presParOf" srcId="{EF45BC1E-D843-4985-A57C-653B0D613599}" destId="{1C0C3AE8-9F26-4993-9B4A-98E796E4BEAB}" srcOrd="0" destOrd="0" presId="urn:microsoft.com/office/officeart/2011/layout/CircleProcess"/>
    <dgm:cxn modelId="{8EBFF5DB-5895-496B-B121-AED46FC92F41}" type="presParOf" srcId="{A48B7D8B-E218-4852-8CF0-B278CEEE0360}" destId="{C1FDA892-FC23-4005-836D-29FAA2D675BE}"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0B508B-DDBD-45AF-8762-8A8ECB137E7F}" type="doc">
      <dgm:prSet loTypeId="urn:microsoft.com/office/officeart/2005/8/layout/equation2" loCatId="relationship" qsTypeId="urn:microsoft.com/office/officeart/2005/8/quickstyle/3d2#4" qsCatId="3D" csTypeId="urn:microsoft.com/office/officeart/2005/8/colors/colorful4" csCatId="colorful" phldr="1"/>
      <dgm:spPr/>
    </dgm:pt>
    <dgm:pt modelId="{BAC38C62-61F1-4799-94E7-CF18D93F5596}">
      <dgm:prSet phldrT="[文本]"/>
      <dgm:spPr/>
      <dgm:t>
        <a:bodyPr/>
        <a:lstStyle/>
        <a:p>
          <a:r>
            <a:rPr lang="zh-CN" altLang="en-US"/>
            <a:t>数据结构</a:t>
          </a:r>
        </a:p>
      </dgm:t>
    </dgm:pt>
    <dgm:pt modelId="{881240AE-5253-46CC-96AD-15C6B0B64768}" type="parTrans" cxnId="{6C17DF72-4D71-4E52-AAB5-36A5B08A2979}">
      <dgm:prSet/>
      <dgm:spPr/>
      <dgm:t>
        <a:bodyPr/>
        <a:lstStyle/>
        <a:p>
          <a:endParaRPr lang="zh-CN" altLang="en-US"/>
        </a:p>
      </dgm:t>
    </dgm:pt>
    <dgm:pt modelId="{E81A873F-E9FA-444D-B1FD-1103A765C543}" type="sibTrans" cxnId="{6C17DF72-4D71-4E52-AAB5-36A5B08A2979}">
      <dgm:prSet/>
      <dgm:spPr/>
      <dgm:t>
        <a:bodyPr/>
        <a:lstStyle/>
        <a:p>
          <a:endParaRPr lang="zh-CN" altLang="en-US"/>
        </a:p>
      </dgm:t>
    </dgm:pt>
    <dgm:pt modelId="{842165E1-5398-43B6-9B25-ACC32431F2B1}">
      <dgm:prSet phldrT="[文本]"/>
      <dgm:spPr/>
      <dgm:t>
        <a:bodyPr/>
        <a:lstStyle/>
        <a:p>
          <a:r>
            <a:rPr lang="zh-CN" altLang="en-US"/>
            <a:t>计算算法</a:t>
          </a:r>
        </a:p>
      </dgm:t>
    </dgm:pt>
    <dgm:pt modelId="{B30236FC-2E9F-405C-B911-EFAE60E7D0B3}" type="parTrans" cxnId="{64BFFDCB-6BE2-42E6-A8E2-68F628F66AF1}">
      <dgm:prSet/>
      <dgm:spPr/>
      <dgm:t>
        <a:bodyPr/>
        <a:lstStyle/>
        <a:p>
          <a:endParaRPr lang="zh-CN" altLang="en-US"/>
        </a:p>
      </dgm:t>
    </dgm:pt>
    <dgm:pt modelId="{BDD4CE91-669A-42CA-91CF-C7BA90F59E67}" type="sibTrans" cxnId="{64BFFDCB-6BE2-42E6-A8E2-68F628F66AF1}">
      <dgm:prSet/>
      <dgm:spPr/>
      <dgm:t>
        <a:bodyPr/>
        <a:lstStyle/>
        <a:p>
          <a:endParaRPr lang="zh-CN" altLang="en-US"/>
        </a:p>
      </dgm:t>
    </dgm:pt>
    <dgm:pt modelId="{3037986F-B3F0-45B7-B0EC-6DF7782AE735}">
      <dgm:prSet phldrT="[文本]"/>
      <dgm:spPr/>
      <dgm:t>
        <a:bodyPr/>
        <a:lstStyle/>
        <a:p>
          <a:r>
            <a:rPr lang="zh-CN" altLang="en-US"/>
            <a:t>程序</a:t>
          </a:r>
        </a:p>
      </dgm:t>
    </dgm:pt>
    <dgm:pt modelId="{0C18B314-10A8-4078-9E41-98976C867542}" type="parTrans" cxnId="{7EEC1350-2946-416F-BC4D-46BC69D8416C}">
      <dgm:prSet/>
      <dgm:spPr/>
      <dgm:t>
        <a:bodyPr/>
        <a:lstStyle/>
        <a:p>
          <a:endParaRPr lang="zh-CN" altLang="en-US"/>
        </a:p>
      </dgm:t>
    </dgm:pt>
    <dgm:pt modelId="{0BCF1DCB-5E92-43F2-9C5B-F4E0C58066D4}" type="sibTrans" cxnId="{7EEC1350-2946-416F-BC4D-46BC69D8416C}">
      <dgm:prSet/>
      <dgm:spPr/>
      <dgm:t>
        <a:bodyPr/>
        <a:lstStyle/>
        <a:p>
          <a:endParaRPr lang="zh-CN" altLang="en-US"/>
        </a:p>
      </dgm:t>
    </dgm:pt>
    <dgm:pt modelId="{A7885E34-C464-4629-AE09-951EBDA00A8F}" type="pres">
      <dgm:prSet presAssocID="{7E0B508B-DDBD-45AF-8762-8A8ECB137E7F}" presName="Name0" presStyleCnt="0">
        <dgm:presLayoutVars>
          <dgm:dir/>
          <dgm:resizeHandles val="exact"/>
        </dgm:presLayoutVars>
      </dgm:prSet>
      <dgm:spPr/>
    </dgm:pt>
    <dgm:pt modelId="{5F21AAA9-1FDC-4245-BCAA-B6583FF79A6A}" type="pres">
      <dgm:prSet presAssocID="{7E0B508B-DDBD-45AF-8762-8A8ECB137E7F}" presName="vNodes" presStyleCnt="0"/>
      <dgm:spPr/>
    </dgm:pt>
    <dgm:pt modelId="{53F309EE-5955-41D3-8065-667BB0C43BE5}" type="pres">
      <dgm:prSet presAssocID="{BAC38C62-61F1-4799-94E7-CF18D93F5596}" presName="node" presStyleLbl="node1" presStyleIdx="0" presStyleCnt="3">
        <dgm:presLayoutVars>
          <dgm:bulletEnabled val="1"/>
        </dgm:presLayoutVars>
      </dgm:prSet>
      <dgm:spPr/>
    </dgm:pt>
    <dgm:pt modelId="{55BC219B-2F40-4910-B37C-8CB21E0F848A}" type="pres">
      <dgm:prSet presAssocID="{E81A873F-E9FA-444D-B1FD-1103A765C543}" presName="spacerT" presStyleCnt="0"/>
      <dgm:spPr/>
    </dgm:pt>
    <dgm:pt modelId="{C55D7C6B-5E2C-467B-A84E-0C2B80FAA2C7}" type="pres">
      <dgm:prSet presAssocID="{E81A873F-E9FA-444D-B1FD-1103A765C543}" presName="sibTrans" presStyleLbl="sibTrans2D1" presStyleIdx="0" presStyleCnt="2"/>
      <dgm:spPr/>
    </dgm:pt>
    <dgm:pt modelId="{BA7EE1AF-382C-4877-850F-FF708E9E0A81}" type="pres">
      <dgm:prSet presAssocID="{E81A873F-E9FA-444D-B1FD-1103A765C543}" presName="spacerB" presStyleCnt="0"/>
      <dgm:spPr/>
    </dgm:pt>
    <dgm:pt modelId="{AEED0D9E-CFBD-4721-995C-1E1B618BDED3}" type="pres">
      <dgm:prSet presAssocID="{842165E1-5398-43B6-9B25-ACC32431F2B1}" presName="node" presStyleLbl="node1" presStyleIdx="1" presStyleCnt="3">
        <dgm:presLayoutVars>
          <dgm:bulletEnabled val="1"/>
        </dgm:presLayoutVars>
      </dgm:prSet>
      <dgm:spPr/>
    </dgm:pt>
    <dgm:pt modelId="{24204FF2-11FB-4FC7-A2C5-DA2BE03E56ED}" type="pres">
      <dgm:prSet presAssocID="{7E0B508B-DDBD-45AF-8762-8A8ECB137E7F}" presName="sibTransLast" presStyleLbl="sibTrans2D1" presStyleIdx="1" presStyleCnt="2"/>
      <dgm:spPr/>
    </dgm:pt>
    <dgm:pt modelId="{13AEA746-7149-4D21-A8B9-DECB8205CB5F}" type="pres">
      <dgm:prSet presAssocID="{7E0B508B-DDBD-45AF-8762-8A8ECB137E7F}" presName="connectorText" presStyleLbl="sibTrans2D1" presStyleIdx="1" presStyleCnt="2"/>
      <dgm:spPr/>
    </dgm:pt>
    <dgm:pt modelId="{7513CED0-D8D1-4C4F-8A8F-26FB1D5C7450}" type="pres">
      <dgm:prSet presAssocID="{7E0B508B-DDBD-45AF-8762-8A8ECB137E7F}" presName="lastNode" presStyleLbl="node1" presStyleIdx="2" presStyleCnt="3">
        <dgm:presLayoutVars>
          <dgm:bulletEnabled val="1"/>
        </dgm:presLayoutVars>
      </dgm:prSet>
      <dgm:spPr/>
    </dgm:pt>
  </dgm:ptLst>
  <dgm:cxnLst>
    <dgm:cxn modelId="{36632A14-EE6D-4F17-817D-873CC4DDBF36}" type="presOf" srcId="{BDD4CE91-669A-42CA-91CF-C7BA90F59E67}" destId="{13AEA746-7149-4D21-A8B9-DECB8205CB5F}" srcOrd="1" destOrd="0" presId="urn:microsoft.com/office/officeart/2005/8/layout/equation2"/>
    <dgm:cxn modelId="{C6E3F414-7D0D-40DE-9929-A49786CA8A9B}" type="presOf" srcId="{7E0B508B-DDBD-45AF-8762-8A8ECB137E7F}" destId="{A7885E34-C464-4629-AE09-951EBDA00A8F}" srcOrd="0" destOrd="0" presId="urn:microsoft.com/office/officeart/2005/8/layout/equation2"/>
    <dgm:cxn modelId="{AEE2FC1A-7E74-4362-A8B6-800E42A251A5}" type="presOf" srcId="{3037986F-B3F0-45B7-B0EC-6DF7782AE735}" destId="{7513CED0-D8D1-4C4F-8A8F-26FB1D5C7450}" srcOrd="0" destOrd="0" presId="urn:microsoft.com/office/officeart/2005/8/layout/equation2"/>
    <dgm:cxn modelId="{36FB675B-26A6-4742-A3FB-44F38733FB55}" type="presOf" srcId="{BAC38C62-61F1-4799-94E7-CF18D93F5596}" destId="{53F309EE-5955-41D3-8065-667BB0C43BE5}" srcOrd="0" destOrd="0" presId="urn:microsoft.com/office/officeart/2005/8/layout/equation2"/>
    <dgm:cxn modelId="{7EEC1350-2946-416F-BC4D-46BC69D8416C}" srcId="{7E0B508B-DDBD-45AF-8762-8A8ECB137E7F}" destId="{3037986F-B3F0-45B7-B0EC-6DF7782AE735}" srcOrd="2" destOrd="0" parTransId="{0C18B314-10A8-4078-9E41-98976C867542}" sibTransId="{0BCF1DCB-5E92-43F2-9C5B-F4E0C58066D4}"/>
    <dgm:cxn modelId="{7B3FBE51-8399-4AD5-93B5-CDFF5FEE26F3}" type="presOf" srcId="{BDD4CE91-669A-42CA-91CF-C7BA90F59E67}" destId="{24204FF2-11FB-4FC7-A2C5-DA2BE03E56ED}" srcOrd="0" destOrd="0" presId="urn:microsoft.com/office/officeart/2005/8/layout/equation2"/>
    <dgm:cxn modelId="{6C17DF72-4D71-4E52-AAB5-36A5B08A2979}" srcId="{7E0B508B-DDBD-45AF-8762-8A8ECB137E7F}" destId="{BAC38C62-61F1-4799-94E7-CF18D93F5596}" srcOrd="0" destOrd="0" parTransId="{881240AE-5253-46CC-96AD-15C6B0B64768}" sibTransId="{E81A873F-E9FA-444D-B1FD-1103A765C543}"/>
    <dgm:cxn modelId="{AAA6C984-E8B8-4A90-8B20-AEE4B3D0E6FC}" type="presOf" srcId="{E81A873F-E9FA-444D-B1FD-1103A765C543}" destId="{C55D7C6B-5E2C-467B-A84E-0C2B80FAA2C7}" srcOrd="0" destOrd="0" presId="urn:microsoft.com/office/officeart/2005/8/layout/equation2"/>
    <dgm:cxn modelId="{8D03A5BA-A856-48D6-8AD1-2A25A4E3B32D}" type="presOf" srcId="{842165E1-5398-43B6-9B25-ACC32431F2B1}" destId="{AEED0D9E-CFBD-4721-995C-1E1B618BDED3}" srcOrd="0" destOrd="0" presId="urn:microsoft.com/office/officeart/2005/8/layout/equation2"/>
    <dgm:cxn modelId="{64BFFDCB-6BE2-42E6-A8E2-68F628F66AF1}" srcId="{7E0B508B-DDBD-45AF-8762-8A8ECB137E7F}" destId="{842165E1-5398-43B6-9B25-ACC32431F2B1}" srcOrd="1" destOrd="0" parTransId="{B30236FC-2E9F-405C-B911-EFAE60E7D0B3}" sibTransId="{BDD4CE91-669A-42CA-91CF-C7BA90F59E67}"/>
    <dgm:cxn modelId="{3BF56F90-443D-4A8C-9551-17049BE5FD9B}" type="presParOf" srcId="{A7885E34-C464-4629-AE09-951EBDA00A8F}" destId="{5F21AAA9-1FDC-4245-BCAA-B6583FF79A6A}" srcOrd="0" destOrd="0" presId="urn:microsoft.com/office/officeart/2005/8/layout/equation2"/>
    <dgm:cxn modelId="{23513CAA-5D7F-4D4D-967C-79221A032693}" type="presParOf" srcId="{5F21AAA9-1FDC-4245-BCAA-B6583FF79A6A}" destId="{53F309EE-5955-41D3-8065-667BB0C43BE5}" srcOrd="0" destOrd="0" presId="urn:microsoft.com/office/officeart/2005/8/layout/equation2"/>
    <dgm:cxn modelId="{147C5221-8F9E-491F-94F7-478443E23339}" type="presParOf" srcId="{5F21AAA9-1FDC-4245-BCAA-B6583FF79A6A}" destId="{55BC219B-2F40-4910-B37C-8CB21E0F848A}" srcOrd="1" destOrd="0" presId="urn:microsoft.com/office/officeart/2005/8/layout/equation2"/>
    <dgm:cxn modelId="{65248D6C-AA50-4190-B96D-F30A3D3D3097}" type="presParOf" srcId="{5F21AAA9-1FDC-4245-BCAA-B6583FF79A6A}" destId="{C55D7C6B-5E2C-467B-A84E-0C2B80FAA2C7}" srcOrd="2" destOrd="0" presId="urn:microsoft.com/office/officeart/2005/8/layout/equation2"/>
    <dgm:cxn modelId="{0F17EBBD-1A30-4F5C-BF83-7BFDF89C6C74}" type="presParOf" srcId="{5F21AAA9-1FDC-4245-BCAA-B6583FF79A6A}" destId="{BA7EE1AF-382C-4877-850F-FF708E9E0A81}" srcOrd="3" destOrd="0" presId="urn:microsoft.com/office/officeart/2005/8/layout/equation2"/>
    <dgm:cxn modelId="{DFF64DBA-F735-4D3C-BD61-D63F9BA46602}" type="presParOf" srcId="{5F21AAA9-1FDC-4245-BCAA-B6583FF79A6A}" destId="{AEED0D9E-CFBD-4721-995C-1E1B618BDED3}" srcOrd="4" destOrd="0" presId="urn:microsoft.com/office/officeart/2005/8/layout/equation2"/>
    <dgm:cxn modelId="{953BF11C-76CB-40D3-BC16-0F251C2155B6}" type="presParOf" srcId="{A7885E34-C464-4629-AE09-951EBDA00A8F}" destId="{24204FF2-11FB-4FC7-A2C5-DA2BE03E56ED}" srcOrd="1" destOrd="0" presId="urn:microsoft.com/office/officeart/2005/8/layout/equation2"/>
    <dgm:cxn modelId="{9C76A8DA-1ADF-4CC9-9873-DF9F3C07BB04}" type="presParOf" srcId="{24204FF2-11FB-4FC7-A2C5-DA2BE03E56ED}" destId="{13AEA746-7149-4D21-A8B9-DECB8205CB5F}" srcOrd="0" destOrd="0" presId="urn:microsoft.com/office/officeart/2005/8/layout/equation2"/>
    <dgm:cxn modelId="{922D8D6A-A8E7-413E-9C7A-125F1FAB2922}" type="presParOf" srcId="{A7885E34-C464-4629-AE09-951EBDA00A8F}" destId="{7513CED0-D8D1-4C4F-8A8F-26FB1D5C7450}"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23E294-C82A-4174-B4E7-3E9C5F9552CE}" type="doc">
      <dgm:prSet loTypeId="urn:microsoft.com/office/officeart/2005/8/layout/funnel1" loCatId="process" qsTypeId="urn:microsoft.com/office/officeart/2005/8/quickstyle/3d2#5" qsCatId="3D" csTypeId="urn:microsoft.com/office/officeart/2005/8/colors/colorful4" csCatId="colorful" phldr="1"/>
      <dgm:spPr/>
      <dgm:t>
        <a:bodyPr/>
        <a:lstStyle/>
        <a:p>
          <a:endParaRPr lang="zh-CN" altLang="en-US"/>
        </a:p>
      </dgm:t>
    </dgm:pt>
    <dgm:pt modelId="{45E5A3F8-F4BC-4C58-BFBE-03BB904CCC38}">
      <dgm:prSet phldrT="[文本]"/>
      <dgm:spPr/>
      <dgm:t>
        <a:bodyPr/>
        <a:lstStyle/>
        <a:p>
          <a:r>
            <a:rPr lang="zh-CN" altLang="en-US"/>
            <a:t>顺序结构</a:t>
          </a:r>
        </a:p>
      </dgm:t>
    </dgm:pt>
    <dgm:pt modelId="{79B577A7-4F44-4471-8804-D583EF78C81B}" type="parTrans" cxnId="{9432789B-CA4D-4300-BCB3-5542A0931636}">
      <dgm:prSet/>
      <dgm:spPr/>
      <dgm:t>
        <a:bodyPr/>
        <a:lstStyle/>
        <a:p>
          <a:endParaRPr lang="zh-CN" altLang="en-US"/>
        </a:p>
      </dgm:t>
    </dgm:pt>
    <dgm:pt modelId="{EB7ADC1F-1F76-4ED0-AA13-DC5CAE6CA0F6}" type="sibTrans" cxnId="{9432789B-CA4D-4300-BCB3-5542A0931636}">
      <dgm:prSet/>
      <dgm:spPr/>
      <dgm:t>
        <a:bodyPr/>
        <a:lstStyle/>
        <a:p>
          <a:endParaRPr lang="zh-CN" altLang="en-US"/>
        </a:p>
      </dgm:t>
    </dgm:pt>
    <dgm:pt modelId="{BA2600CF-1ABC-46AB-BE05-FD3411A2EB89}">
      <dgm:prSet phldrT="[文本]"/>
      <dgm:spPr/>
      <dgm:t>
        <a:bodyPr/>
        <a:lstStyle/>
        <a:p>
          <a:r>
            <a:rPr lang="zh-CN" altLang="en-US"/>
            <a:t>选择结构</a:t>
          </a:r>
        </a:p>
      </dgm:t>
    </dgm:pt>
    <dgm:pt modelId="{FE7E88BB-A869-480F-A329-8B913404BC50}" type="parTrans" cxnId="{C0E3E8BD-840C-429D-96B6-A49E7B060798}">
      <dgm:prSet/>
      <dgm:spPr/>
      <dgm:t>
        <a:bodyPr/>
        <a:lstStyle/>
        <a:p>
          <a:endParaRPr lang="zh-CN" altLang="en-US"/>
        </a:p>
      </dgm:t>
    </dgm:pt>
    <dgm:pt modelId="{B6A444D6-64AF-4976-8D7A-0B094378D813}" type="sibTrans" cxnId="{C0E3E8BD-840C-429D-96B6-A49E7B060798}">
      <dgm:prSet/>
      <dgm:spPr/>
      <dgm:t>
        <a:bodyPr/>
        <a:lstStyle/>
        <a:p>
          <a:endParaRPr lang="zh-CN" altLang="en-US"/>
        </a:p>
      </dgm:t>
    </dgm:pt>
    <dgm:pt modelId="{B778B0F2-E522-45F5-B7B1-AD6940D96A1D}">
      <dgm:prSet phldrT="[文本]"/>
      <dgm:spPr/>
      <dgm:t>
        <a:bodyPr/>
        <a:lstStyle/>
        <a:p>
          <a:r>
            <a:rPr lang="zh-CN" altLang="en-US"/>
            <a:t>循环结构</a:t>
          </a:r>
          <a:endParaRPr lang="en-US" altLang="zh-CN"/>
        </a:p>
      </dgm:t>
    </dgm:pt>
    <dgm:pt modelId="{F0B89D2F-F260-4862-8E08-A749B46D6ABD}" type="parTrans" cxnId="{975DD3F1-CAF1-40AE-AD3A-8B5E453CBDAE}">
      <dgm:prSet/>
      <dgm:spPr/>
      <dgm:t>
        <a:bodyPr/>
        <a:lstStyle/>
        <a:p>
          <a:endParaRPr lang="zh-CN" altLang="en-US"/>
        </a:p>
      </dgm:t>
    </dgm:pt>
    <dgm:pt modelId="{B0F5F258-8FE9-4BB4-8001-E53BB48E0F00}" type="sibTrans" cxnId="{975DD3F1-CAF1-40AE-AD3A-8B5E453CBDAE}">
      <dgm:prSet/>
      <dgm:spPr/>
      <dgm:t>
        <a:bodyPr/>
        <a:lstStyle/>
        <a:p>
          <a:endParaRPr lang="zh-CN" altLang="en-US"/>
        </a:p>
      </dgm:t>
    </dgm:pt>
    <dgm:pt modelId="{2A171316-ABC1-4000-AFB2-BA6472E103C9}">
      <dgm:prSet phldrT="[文本]"/>
      <dgm:spPr/>
      <dgm:t>
        <a:bodyPr/>
        <a:lstStyle/>
        <a:p>
          <a:r>
            <a:rPr lang="zh-CN" altLang="en-US"/>
            <a:t>控制结构</a:t>
          </a:r>
        </a:p>
      </dgm:t>
    </dgm:pt>
    <dgm:pt modelId="{B4241003-F136-4E6C-89A4-65156CE758C5}" type="sibTrans" cxnId="{020AB62E-7850-4E3B-ABD0-60E02FB30E18}">
      <dgm:prSet/>
      <dgm:spPr/>
      <dgm:t>
        <a:bodyPr/>
        <a:lstStyle/>
        <a:p>
          <a:endParaRPr lang="zh-CN" altLang="en-US"/>
        </a:p>
      </dgm:t>
    </dgm:pt>
    <dgm:pt modelId="{0C507091-E7B9-49E4-B439-27E4C429CA51}" type="parTrans" cxnId="{020AB62E-7850-4E3B-ABD0-60E02FB30E18}">
      <dgm:prSet/>
      <dgm:spPr/>
      <dgm:t>
        <a:bodyPr/>
        <a:lstStyle/>
        <a:p>
          <a:endParaRPr lang="zh-CN" altLang="en-US"/>
        </a:p>
      </dgm:t>
    </dgm:pt>
    <dgm:pt modelId="{AF1D08F2-245C-4EA2-ACEF-25853665F9EC}" type="pres">
      <dgm:prSet presAssocID="{2723E294-C82A-4174-B4E7-3E9C5F9552CE}" presName="Name0" presStyleCnt="0">
        <dgm:presLayoutVars>
          <dgm:chMax val="4"/>
          <dgm:resizeHandles val="exact"/>
        </dgm:presLayoutVars>
      </dgm:prSet>
      <dgm:spPr/>
    </dgm:pt>
    <dgm:pt modelId="{2CB739EE-37BF-44DD-8778-FCF02C9B4240}" type="pres">
      <dgm:prSet presAssocID="{2723E294-C82A-4174-B4E7-3E9C5F9552CE}" presName="ellipse" presStyleLbl="trBgShp" presStyleIdx="0" presStyleCnt="1"/>
      <dgm:spPr/>
    </dgm:pt>
    <dgm:pt modelId="{7F683B9B-FDB9-4F00-9C33-AFA98C10E576}" type="pres">
      <dgm:prSet presAssocID="{2723E294-C82A-4174-B4E7-3E9C5F9552CE}" presName="arrow1" presStyleLbl="fgShp" presStyleIdx="0" presStyleCnt="1"/>
      <dgm:spPr/>
    </dgm:pt>
    <dgm:pt modelId="{80009141-8592-4706-A8E1-53477988A532}" type="pres">
      <dgm:prSet presAssocID="{2723E294-C82A-4174-B4E7-3E9C5F9552CE}" presName="rectangle" presStyleLbl="revTx" presStyleIdx="0" presStyleCnt="1">
        <dgm:presLayoutVars>
          <dgm:bulletEnabled val="1"/>
        </dgm:presLayoutVars>
      </dgm:prSet>
      <dgm:spPr/>
    </dgm:pt>
    <dgm:pt modelId="{BCE6DDB6-8808-4D47-A743-C2C8BCCCA73A}" type="pres">
      <dgm:prSet presAssocID="{BA2600CF-1ABC-46AB-BE05-FD3411A2EB89}" presName="item1" presStyleLbl="node1" presStyleIdx="0" presStyleCnt="3" custLinFactNeighborX="-15197" custLinFactNeighborY="15103">
        <dgm:presLayoutVars>
          <dgm:bulletEnabled val="1"/>
        </dgm:presLayoutVars>
      </dgm:prSet>
      <dgm:spPr/>
    </dgm:pt>
    <dgm:pt modelId="{6662507C-7187-4C52-9AD7-ABD2383A02DE}" type="pres">
      <dgm:prSet presAssocID="{B778B0F2-E522-45F5-B7B1-AD6940D96A1D}" presName="item2" presStyleLbl="node1" presStyleIdx="1" presStyleCnt="3" custLinFactNeighborX="7439" custLinFactNeighborY="-2556">
        <dgm:presLayoutVars>
          <dgm:bulletEnabled val="1"/>
        </dgm:presLayoutVars>
      </dgm:prSet>
      <dgm:spPr/>
    </dgm:pt>
    <dgm:pt modelId="{BF32F6FA-A046-4CE4-B75B-9321453584ED}" type="pres">
      <dgm:prSet presAssocID="{2A171316-ABC1-4000-AFB2-BA6472E103C9}" presName="item3" presStyleLbl="node1" presStyleIdx="2" presStyleCnt="3" custLinFactNeighborX="5734" custLinFactNeighborY="28002">
        <dgm:presLayoutVars>
          <dgm:bulletEnabled val="1"/>
        </dgm:presLayoutVars>
      </dgm:prSet>
      <dgm:spPr/>
    </dgm:pt>
    <dgm:pt modelId="{9939B687-E899-4739-AEA7-8540207D9C9F}" type="pres">
      <dgm:prSet presAssocID="{2723E294-C82A-4174-B4E7-3E9C5F9552CE}" presName="funnel" presStyleLbl="trAlignAcc1" presStyleIdx="0" presStyleCnt="1"/>
      <dgm:spPr/>
    </dgm:pt>
  </dgm:ptLst>
  <dgm:cxnLst>
    <dgm:cxn modelId="{84612101-754B-4E37-9707-F3D4D2A5E567}" type="presOf" srcId="{45E5A3F8-F4BC-4C58-BFBE-03BB904CCC38}" destId="{BF32F6FA-A046-4CE4-B75B-9321453584ED}" srcOrd="0" destOrd="0" presId="urn:microsoft.com/office/officeart/2005/8/layout/funnel1"/>
    <dgm:cxn modelId="{020AB62E-7850-4E3B-ABD0-60E02FB30E18}" srcId="{2723E294-C82A-4174-B4E7-3E9C5F9552CE}" destId="{2A171316-ABC1-4000-AFB2-BA6472E103C9}" srcOrd="3" destOrd="0" parTransId="{0C507091-E7B9-49E4-B439-27E4C429CA51}" sibTransId="{B4241003-F136-4E6C-89A4-65156CE758C5}"/>
    <dgm:cxn modelId="{E1768C57-AEA6-4BC3-B85F-671D2ECA5EEE}" type="presOf" srcId="{B778B0F2-E522-45F5-B7B1-AD6940D96A1D}" destId="{BCE6DDB6-8808-4D47-A743-C2C8BCCCA73A}" srcOrd="0" destOrd="0" presId="urn:microsoft.com/office/officeart/2005/8/layout/funnel1"/>
    <dgm:cxn modelId="{5C73B158-755D-4675-85D7-C52FD2E6E910}" type="presOf" srcId="{2A171316-ABC1-4000-AFB2-BA6472E103C9}" destId="{80009141-8592-4706-A8E1-53477988A532}" srcOrd="0" destOrd="0" presId="urn:microsoft.com/office/officeart/2005/8/layout/funnel1"/>
    <dgm:cxn modelId="{9432789B-CA4D-4300-BCB3-5542A0931636}" srcId="{2723E294-C82A-4174-B4E7-3E9C5F9552CE}" destId="{45E5A3F8-F4BC-4C58-BFBE-03BB904CCC38}" srcOrd="0" destOrd="0" parTransId="{79B577A7-4F44-4471-8804-D583EF78C81B}" sibTransId="{EB7ADC1F-1F76-4ED0-AA13-DC5CAE6CA0F6}"/>
    <dgm:cxn modelId="{C0E3E8BD-840C-429D-96B6-A49E7B060798}" srcId="{2723E294-C82A-4174-B4E7-3E9C5F9552CE}" destId="{BA2600CF-1ABC-46AB-BE05-FD3411A2EB89}" srcOrd="1" destOrd="0" parTransId="{FE7E88BB-A869-480F-A329-8B913404BC50}" sibTransId="{B6A444D6-64AF-4976-8D7A-0B094378D813}"/>
    <dgm:cxn modelId="{0919CED3-E7BF-41C3-BAD4-556104B561D0}" type="presOf" srcId="{BA2600CF-1ABC-46AB-BE05-FD3411A2EB89}" destId="{6662507C-7187-4C52-9AD7-ABD2383A02DE}" srcOrd="0" destOrd="0" presId="urn:microsoft.com/office/officeart/2005/8/layout/funnel1"/>
    <dgm:cxn modelId="{98F0FFE6-CD0B-482C-A9D5-33E0B37FB1DC}" type="presOf" srcId="{2723E294-C82A-4174-B4E7-3E9C5F9552CE}" destId="{AF1D08F2-245C-4EA2-ACEF-25853665F9EC}" srcOrd="0" destOrd="0" presId="urn:microsoft.com/office/officeart/2005/8/layout/funnel1"/>
    <dgm:cxn modelId="{975DD3F1-CAF1-40AE-AD3A-8B5E453CBDAE}" srcId="{2723E294-C82A-4174-B4E7-3E9C5F9552CE}" destId="{B778B0F2-E522-45F5-B7B1-AD6940D96A1D}" srcOrd="2" destOrd="0" parTransId="{F0B89D2F-F260-4862-8E08-A749B46D6ABD}" sibTransId="{B0F5F258-8FE9-4BB4-8001-E53BB48E0F00}"/>
    <dgm:cxn modelId="{409496E1-2719-478F-993B-AE7C1A6114BA}" type="presParOf" srcId="{AF1D08F2-245C-4EA2-ACEF-25853665F9EC}" destId="{2CB739EE-37BF-44DD-8778-FCF02C9B4240}" srcOrd="0" destOrd="0" presId="urn:microsoft.com/office/officeart/2005/8/layout/funnel1"/>
    <dgm:cxn modelId="{377EF3D6-94ED-4B65-AA8D-7036666538AF}" type="presParOf" srcId="{AF1D08F2-245C-4EA2-ACEF-25853665F9EC}" destId="{7F683B9B-FDB9-4F00-9C33-AFA98C10E576}" srcOrd="1" destOrd="0" presId="urn:microsoft.com/office/officeart/2005/8/layout/funnel1"/>
    <dgm:cxn modelId="{31A0E2E4-DE6B-4CBF-8C67-F30BFD620DC0}" type="presParOf" srcId="{AF1D08F2-245C-4EA2-ACEF-25853665F9EC}" destId="{80009141-8592-4706-A8E1-53477988A532}" srcOrd="2" destOrd="0" presId="urn:microsoft.com/office/officeart/2005/8/layout/funnel1"/>
    <dgm:cxn modelId="{E65EA89A-74D6-4A2A-9C31-12582671519F}" type="presParOf" srcId="{AF1D08F2-245C-4EA2-ACEF-25853665F9EC}" destId="{BCE6DDB6-8808-4D47-A743-C2C8BCCCA73A}" srcOrd="3" destOrd="0" presId="urn:microsoft.com/office/officeart/2005/8/layout/funnel1"/>
    <dgm:cxn modelId="{8AEF50C0-DAB0-4A81-A26B-713E0D64EF90}" type="presParOf" srcId="{AF1D08F2-245C-4EA2-ACEF-25853665F9EC}" destId="{6662507C-7187-4C52-9AD7-ABD2383A02DE}" srcOrd="4" destOrd="0" presId="urn:microsoft.com/office/officeart/2005/8/layout/funnel1"/>
    <dgm:cxn modelId="{2231571B-841E-42FA-AC6B-B8CC889621B8}" type="presParOf" srcId="{AF1D08F2-245C-4EA2-ACEF-25853665F9EC}" destId="{BF32F6FA-A046-4CE4-B75B-9321453584ED}" srcOrd="5" destOrd="0" presId="urn:microsoft.com/office/officeart/2005/8/layout/funnel1"/>
    <dgm:cxn modelId="{4D83B236-F98E-4986-86D7-5EDB7879956F}" type="presParOf" srcId="{AF1D08F2-245C-4EA2-ACEF-25853665F9EC}" destId="{9939B687-E899-4739-AEA7-8540207D9C9F}"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96CCF-8571-4360-8876-2CE8BF88B560}">
      <dsp:nvSpPr>
        <dsp:cNvPr id="0" name=""/>
        <dsp:cNvSpPr/>
      </dsp:nvSpPr>
      <dsp:spPr>
        <a:xfrm>
          <a:off x="3910354" y="1469"/>
          <a:ext cx="668392" cy="44559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a:t>
          </a:r>
          <a:endParaRPr lang="zh-CN" altLang="en-US" sz="1000" kern="1200" dirty="0"/>
        </a:p>
      </dsp:txBody>
      <dsp:txXfrm>
        <a:off x="3923405" y="14520"/>
        <a:ext cx="642290" cy="419492"/>
      </dsp:txXfrm>
    </dsp:sp>
    <dsp:sp modelId="{7C30828F-1C70-41EE-AEB0-24FB23CBBBCC}">
      <dsp:nvSpPr>
        <dsp:cNvPr id="0" name=""/>
        <dsp:cNvSpPr/>
      </dsp:nvSpPr>
      <dsp:spPr>
        <a:xfrm>
          <a:off x="2506730" y="447064"/>
          <a:ext cx="1737820" cy="178237"/>
        </a:xfrm>
        <a:custGeom>
          <a:avLst/>
          <a:gdLst/>
          <a:ahLst/>
          <a:cxnLst/>
          <a:rect l="0" t="0" r="0" b="0"/>
          <a:pathLst>
            <a:path>
              <a:moveTo>
                <a:pt x="1737820" y="0"/>
              </a:moveTo>
              <a:lnTo>
                <a:pt x="1737820" y="89118"/>
              </a:lnTo>
              <a:lnTo>
                <a:pt x="0" y="89118"/>
              </a:lnTo>
              <a:lnTo>
                <a:pt x="0" y="17823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DDD6B1-DC23-4398-B795-00CFD0BB9FDE}">
      <dsp:nvSpPr>
        <dsp:cNvPr id="0" name=""/>
        <dsp:cNvSpPr/>
      </dsp:nvSpPr>
      <dsp:spPr>
        <a:xfrm>
          <a:off x="2172534" y="625302"/>
          <a:ext cx="668392" cy="4455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N/2</a:t>
          </a:r>
          <a:endParaRPr lang="zh-CN" altLang="en-US" sz="1000" kern="1200" dirty="0"/>
        </a:p>
      </dsp:txBody>
      <dsp:txXfrm>
        <a:off x="2185585" y="638353"/>
        <a:ext cx="642290" cy="419492"/>
      </dsp:txXfrm>
    </dsp:sp>
    <dsp:sp modelId="{FACF0722-F8DA-4542-954C-52E02CC1652C}">
      <dsp:nvSpPr>
        <dsp:cNvPr id="0" name=""/>
        <dsp:cNvSpPr/>
      </dsp:nvSpPr>
      <dsp:spPr>
        <a:xfrm>
          <a:off x="1637820" y="1070897"/>
          <a:ext cx="868910" cy="178237"/>
        </a:xfrm>
        <a:custGeom>
          <a:avLst/>
          <a:gdLst/>
          <a:ahLst/>
          <a:cxnLst/>
          <a:rect l="0" t="0" r="0" b="0"/>
          <a:pathLst>
            <a:path>
              <a:moveTo>
                <a:pt x="868910" y="0"/>
              </a:moveTo>
              <a:lnTo>
                <a:pt x="868910" y="89118"/>
              </a:lnTo>
              <a:lnTo>
                <a:pt x="0" y="89118"/>
              </a:lnTo>
              <a:lnTo>
                <a:pt x="0" y="17823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B95372-E278-4DE1-9989-AF45C311F427}">
      <dsp:nvSpPr>
        <dsp:cNvPr id="0" name=""/>
        <dsp:cNvSpPr/>
      </dsp:nvSpPr>
      <dsp:spPr>
        <a:xfrm>
          <a:off x="1303624" y="1249134"/>
          <a:ext cx="668392" cy="44559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N/4</a:t>
          </a:r>
          <a:endParaRPr lang="zh-CN" altLang="en-US" sz="1000" kern="1200" dirty="0"/>
        </a:p>
      </dsp:txBody>
      <dsp:txXfrm>
        <a:off x="1316675" y="1262185"/>
        <a:ext cx="642290" cy="419492"/>
      </dsp:txXfrm>
    </dsp:sp>
    <dsp:sp modelId="{5D74B071-3835-46D4-8B97-96EFE6A97FFF}">
      <dsp:nvSpPr>
        <dsp:cNvPr id="0" name=""/>
        <dsp:cNvSpPr/>
      </dsp:nvSpPr>
      <dsp:spPr>
        <a:xfrm>
          <a:off x="1203365" y="1694729"/>
          <a:ext cx="434455" cy="178237"/>
        </a:xfrm>
        <a:custGeom>
          <a:avLst/>
          <a:gdLst/>
          <a:ahLst/>
          <a:cxnLst/>
          <a:rect l="0" t="0" r="0" b="0"/>
          <a:pathLst>
            <a:path>
              <a:moveTo>
                <a:pt x="434455" y="0"/>
              </a:moveTo>
              <a:lnTo>
                <a:pt x="434455" y="89118"/>
              </a:lnTo>
              <a:lnTo>
                <a:pt x="0" y="89118"/>
              </a:lnTo>
              <a:lnTo>
                <a:pt x="0"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4AEF1A-7FDA-4499-B380-0B822EFD96C2}">
      <dsp:nvSpPr>
        <dsp:cNvPr id="0" name=""/>
        <dsp:cNvSpPr/>
      </dsp:nvSpPr>
      <dsp:spPr>
        <a:xfrm>
          <a:off x="86916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882220" y="1886018"/>
        <a:ext cx="642290" cy="419492"/>
      </dsp:txXfrm>
    </dsp:sp>
    <dsp:sp modelId="{43A03EE0-48F7-4B2E-B51F-4ED2E069C803}">
      <dsp:nvSpPr>
        <dsp:cNvPr id="0" name=""/>
        <dsp:cNvSpPr/>
      </dsp:nvSpPr>
      <dsp:spPr>
        <a:xfrm>
          <a:off x="1637820" y="1694729"/>
          <a:ext cx="434455" cy="178237"/>
        </a:xfrm>
        <a:custGeom>
          <a:avLst/>
          <a:gdLst/>
          <a:ahLst/>
          <a:cxnLst/>
          <a:rect l="0" t="0" r="0" b="0"/>
          <a:pathLst>
            <a:path>
              <a:moveTo>
                <a:pt x="0" y="0"/>
              </a:moveTo>
              <a:lnTo>
                <a:pt x="0" y="89118"/>
              </a:lnTo>
              <a:lnTo>
                <a:pt x="434455" y="89118"/>
              </a:lnTo>
              <a:lnTo>
                <a:pt x="434455"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262FBC-42FB-411E-8DDE-E879FED28C9A}">
      <dsp:nvSpPr>
        <dsp:cNvPr id="0" name=""/>
        <dsp:cNvSpPr/>
      </dsp:nvSpPr>
      <dsp:spPr>
        <a:xfrm>
          <a:off x="173807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1751130" y="1886018"/>
        <a:ext cx="642290" cy="419492"/>
      </dsp:txXfrm>
    </dsp:sp>
    <dsp:sp modelId="{8F6E770F-1C76-4446-A6AA-E348C1665853}">
      <dsp:nvSpPr>
        <dsp:cNvPr id="0" name=""/>
        <dsp:cNvSpPr/>
      </dsp:nvSpPr>
      <dsp:spPr>
        <a:xfrm>
          <a:off x="2506730" y="1070897"/>
          <a:ext cx="868910" cy="178237"/>
        </a:xfrm>
        <a:custGeom>
          <a:avLst/>
          <a:gdLst/>
          <a:ahLst/>
          <a:cxnLst/>
          <a:rect l="0" t="0" r="0" b="0"/>
          <a:pathLst>
            <a:path>
              <a:moveTo>
                <a:pt x="0" y="0"/>
              </a:moveTo>
              <a:lnTo>
                <a:pt x="0" y="89118"/>
              </a:lnTo>
              <a:lnTo>
                <a:pt x="868910" y="89118"/>
              </a:lnTo>
              <a:lnTo>
                <a:pt x="868910" y="17823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B5362B-379C-4D3A-B2CF-3AAB6CF6FDFE}">
      <dsp:nvSpPr>
        <dsp:cNvPr id="0" name=""/>
        <dsp:cNvSpPr/>
      </dsp:nvSpPr>
      <dsp:spPr>
        <a:xfrm>
          <a:off x="3041444" y="1249134"/>
          <a:ext cx="668392" cy="44559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N/4</a:t>
          </a:r>
          <a:endParaRPr lang="zh-CN" altLang="en-US" sz="1000" kern="1200" dirty="0"/>
        </a:p>
      </dsp:txBody>
      <dsp:txXfrm>
        <a:off x="3054495" y="1262185"/>
        <a:ext cx="642290" cy="419492"/>
      </dsp:txXfrm>
    </dsp:sp>
    <dsp:sp modelId="{9F78EA88-FB6B-4F9C-A445-5256CE4FB7DB}">
      <dsp:nvSpPr>
        <dsp:cNvPr id="0" name=""/>
        <dsp:cNvSpPr/>
      </dsp:nvSpPr>
      <dsp:spPr>
        <a:xfrm>
          <a:off x="2941185" y="1694729"/>
          <a:ext cx="434455" cy="178237"/>
        </a:xfrm>
        <a:custGeom>
          <a:avLst/>
          <a:gdLst/>
          <a:ahLst/>
          <a:cxnLst/>
          <a:rect l="0" t="0" r="0" b="0"/>
          <a:pathLst>
            <a:path>
              <a:moveTo>
                <a:pt x="434455" y="0"/>
              </a:moveTo>
              <a:lnTo>
                <a:pt x="434455" y="89118"/>
              </a:lnTo>
              <a:lnTo>
                <a:pt x="0" y="89118"/>
              </a:lnTo>
              <a:lnTo>
                <a:pt x="0"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CDD1C4-B9EF-4DBC-A141-DEF8109DF661}">
      <dsp:nvSpPr>
        <dsp:cNvPr id="0" name=""/>
        <dsp:cNvSpPr/>
      </dsp:nvSpPr>
      <dsp:spPr>
        <a:xfrm>
          <a:off x="260698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2620040" y="1886018"/>
        <a:ext cx="642290" cy="419492"/>
      </dsp:txXfrm>
    </dsp:sp>
    <dsp:sp modelId="{43A33CED-C59B-4110-9C19-A562B294B6CF}">
      <dsp:nvSpPr>
        <dsp:cNvPr id="0" name=""/>
        <dsp:cNvSpPr/>
      </dsp:nvSpPr>
      <dsp:spPr>
        <a:xfrm>
          <a:off x="3375640" y="1694729"/>
          <a:ext cx="434455" cy="178237"/>
        </a:xfrm>
        <a:custGeom>
          <a:avLst/>
          <a:gdLst/>
          <a:ahLst/>
          <a:cxnLst/>
          <a:rect l="0" t="0" r="0" b="0"/>
          <a:pathLst>
            <a:path>
              <a:moveTo>
                <a:pt x="0" y="0"/>
              </a:moveTo>
              <a:lnTo>
                <a:pt x="0" y="89118"/>
              </a:lnTo>
              <a:lnTo>
                <a:pt x="434455" y="89118"/>
              </a:lnTo>
              <a:lnTo>
                <a:pt x="434455"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B3D99-2AC9-473C-95D7-32B7D8DAE947}">
      <dsp:nvSpPr>
        <dsp:cNvPr id="0" name=""/>
        <dsp:cNvSpPr/>
      </dsp:nvSpPr>
      <dsp:spPr>
        <a:xfrm>
          <a:off x="347589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3488950" y="1886018"/>
        <a:ext cx="642290" cy="419492"/>
      </dsp:txXfrm>
    </dsp:sp>
    <dsp:sp modelId="{14EF5FB6-5AD5-412C-AE80-911EE4258173}">
      <dsp:nvSpPr>
        <dsp:cNvPr id="0" name=""/>
        <dsp:cNvSpPr/>
      </dsp:nvSpPr>
      <dsp:spPr>
        <a:xfrm>
          <a:off x="4244550" y="447064"/>
          <a:ext cx="1737820" cy="178237"/>
        </a:xfrm>
        <a:custGeom>
          <a:avLst/>
          <a:gdLst/>
          <a:ahLst/>
          <a:cxnLst/>
          <a:rect l="0" t="0" r="0" b="0"/>
          <a:pathLst>
            <a:path>
              <a:moveTo>
                <a:pt x="0" y="0"/>
              </a:moveTo>
              <a:lnTo>
                <a:pt x="0" y="89118"/>
              </a:lnTo>
              <a:lnTo>
                <a:pt x="1737820" y="89118"/>
              </a:lnTo>
              <a:lnTo>
                <a:pt x="1737820" y="17823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0D2191-B2F0-418E-8528-66800336A62E}">
      <dsp:nvSpPr>
        <dsp:cNvPr id="0" name=""/>
        <dsp:cNvSpPr/>
      </dsp:nvSpPr>
      <dsp:spPr>
        <a:xfrm>
          <a:off x="5648174" y="625302"/>
          <a:ext cx="668392" cy="4455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N/2</a:t>
          </a:r>
          <a:endParaRPr lang="zh-CN" altLang="en-US" sz="1000" kern="1200" dirty="0"/>
        </a:p>
      </dsp:txBody>
      <dsp:txXfrm>
        <a:off x="5661225" y="638353"/>
        <a:ext cx="642290" cy="419492"/>
      </dsp:txXfrm>
    </dsp:sp>
    <dsp:sp modelId="{3CE310B4-74FD-4DEF-BFFD-0FAC9746E1D6}">
      <dsp:nvSpPr>
        <dsp:cNvPr id="0" name=""/>
        <dsp:cNvSpPr/>
      </dsp:nvSpPr>
      <dsp:spPr>
        <a:xfrm>
          <a:off x="5113460" y="1070897"/>
          <a:ext cx="868910" cy="178237"/>
        </a:xfrm>
        <a:custGeom>
          <a:avLst/>
          <a:gdLst/>
          <a:ahLst/>
          <a:cxnLst/>
          <a:rect l="0" t="0" r="0" b="0"/>
          <a:pathLst>
            <a:path>
              <a:moveTo>
                <a:pt x="868910" y="0"/>
              </a:moveTo>
              <a:lnTo>
                <a:pt x="868910" y="89118"/>
              </a:lnTo>
              <a:lnTo>
                <a:pt x="0" y="89118"/>
              </a:lnTo>
              <a:lnTo>
                <a:pt x="0" y="17823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26E6F0-6689-4A4D-A09E-C40EFA4F395B}">
      <dsp:nvSpPr>
        <dsp:cNvPr id="0" name=""/>
        <dsp:cNvSpPr/>
      </dsp:nvSpPr>
      <dsp:spPr>
        <a:xfrm>
          <a:off x="4779264" y="1249134"/>
          <a:ext cx="668392" cy="44559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N/4</a:t>
          </a:r>
          <a:endParaRPr lang="zh-CN" altLang="en-US" sz="1000" kern="1200" dirty="0"/>
        </a:p>
      </dsp:txBody>
      <dsp:txXfrm>
        <a:off x="4792315" y="1262185"/>
        <a:ext cx="642290" cy="419492"/>
      </dsp:txXfrm>
    </dsp:sp>
    <dsp:sp modelId="{6166C0BB-F414-46DD-A6FF-5B156AF6643F}">
      <dsp:nvSpPr>
        <dsp:cNvPr id="0" name=""/>
        <dsp:cNvSpPr/>
      </dsp:nvSpPr>
      <dsp:spPr>
        <a:xfrm>
          <a:off x="4679005" y="1694729"/>
          <a:ext cx="434455" cy="178237"/>
        </a:xfrm>
        <a:custGeom>
          <a:avLst/>
          <a:gdLst/>
          <a:ahLst/>
          <a:cxnLst/>
          <a:rect l="0" t="0" r="0" b="0"/>
          <a:pathLst>
            <a:path>
              <a:moveTo>
                <a:pt x="434455" y="0"/>
              </a:moveTo>
              <a:lnTo>
                <a:pt x="434455" y="89118"/>
              </a:lnTo>
              <a:lnTo>
                <a:pt x="0" y="89118"/>
              </a:lnTo>
              <a:lnTo>
                <a:pt x="0"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242855-72CF-41CA-B670-3B6282F41588}">
      <dsp:nvSpPr>
        <dsp:cNvPr id="0" name=""/>
        <dsp:cNvSpPr/>
      </dsp:nvSpPr>
      <dsp:spPr>
        <a:xfrm>
          <a:off x="434480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4357860" y="1886018"/>
        <a:ext cx="642290" cy="419492"/>
      </dsp:txXfrm>
    </dsp:sp>
    <dsp:sp modelId="{1F85ADE4-3876-4F7E-92B9-3F90D96DB85B}">
      <dsp:nvSpPr>
        <dsp:cNvPr id="0" name=""/>
        <dsp:cNvSpPr/>
      </dsp:nvSpPr>
      <dsp:spPr>
        <a:xfrm>
          <a:off x="5113460" y="1694729"/>
          <a:ext cx="434455" cy="178237"/>
        </a:xfrm>
        <a:custGeom>
          <a:avLst/>
          <a:gdLst/>
          <a:ahLst/>
          <a:cxnLst/>
          <a:rect l="0" t="0" r="0" b="0"/>
          <a:pathLst>
            <a:path>
              <a:moveTo>
                <a:pt x="0" y="0"/>
              </a:moveTo>
              <a:lnTo>
                <a:pt x="0" y="89118"/>
              </a:lnTo>
              <a:lnTo>
                <a:pt x="434455" y="89118"/>
              </a:lnTo>
              <a:lnTo>
                <a:pt x="434455"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49ABB-C1CF-4F88-9AD0-A679C91EC165}">
      <dsp:nvSpPr>
        <dsp:cNvPr id="0" name=""/>
        <dsp:cNvSpPr/>
      </dsp:nvSpPr>
      <dsp:spPr>
        <a:xfrm>
          <a:off x="521371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5226770" y="1886018"/>
        <a:ext cx="642290" cy="419492"/>
      </dsp:txXfrm>
    </dsp:sp>
    <dsp:sp modelId="{E6A167A5-FE50-474B-9761-DC3C32913CBC}">
      <dsp:nvSpPr>
        <dsp:cNvPr id="0" name=""/>
        <dsp:cNvSpPr/>
      </dsp:nvSpPr>
      <dsp:spPr>
        <a:xfrm>
          <a:off x="5982370" y="1070897"/>
          <a:ext cx="868910" cy="178237"/>
        </a:xfrm>
        <a:custGeom>
          <a:avLst/>
          <a:gdLst/>
          <a:ahLst/>
          <a:cxnLst/>
          <a:rect l="0" t="0" r="0" b="0"/>
          <a:pathLst>
            <a:path>
              <a:moveTo>
                <a:pt x="0" y="0"/>
              </a:moveTo>
              <a:lnTo>
                <a:pt x="0" y="89118"/>
              </a:lnTo>
              <a:lnTo>
                <a:pt x="868910" y="89118"/>
              </a:lnTo>
              <a:lnTo>
                <a:pt x="868910" y="17823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F13A1F-7CE2-406B-B81B-C63FF59D77CE}">
      <dsp:nvSpPr>
        <dsp:cNvPr id="0" name=""/>
        <dsp:cNvSpPr/>
      </dsp:nvSpPr>
      <dsp:spPr>
        <a:xfrm>
          <a:off x="6517084" y="1249134"/>
          <a:ext cx="668392" cy="44559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N/4</a:t>
          </a:r>
          <a:endParaRPr lang="zh-CN" altLang="en-US" sz="1000" kern="1200" dirty="0"/>
        </a:p>
      </dsp:txBody>
      <dsp:txXfrm>
        <a:off x="6530135" y="1262185"/>
        <a:ext cx="642290" cy="419492"/>
      </dsp:txXfrm>
    </dsp:sp>
    <dsp:sp modelId="{1215ACCF-FF10-40BE-89CA-067F2E534001}">
      <dsp:nvSpPr>
        <dsp:cNvPr id="0" name=""/>
        <dsp:cNvSpPr/>
      </dsp:nvSpPr>
      <dsp:spPr>
        <a:xfrm>
          <a:off x="6416825" y="1694729"/>
          <a:ext cx="434455" cy="178237"/>
        </a:xfrm>
        <a:custGeom>
          <a:avLst/>
          <a:gdLst/>
          <a:ahLst/>
          <a:cxnLst/>
          <a:rect l="0" t="0" r="0" b="0"/>
          <a:pathLst>
            <a:path>
              <a:moveTo>
                <a:pt x="434455" y="0"/>
              </a:moveTo>
              <a:lnTo>
                <a:pt x="434455" y="89118"/>
              </a:lnTo>
              <a:lnTo>
                <a:pt x="0" y="89118"/>
              </a:lnTo>
              <a:lnTo>
                <a:pt x="0"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AD1636-8184-4CA8-8DA8-E5D09C99B7C2}">
      <dsp:nvSpPr>
        <dsp:cNvPr id="0" name=""/>
        <dsp:cNvSpPr/>
      </dsp:nvSpPr>
      <dsp:spPr>
        <a:xfrm>
          <a:off x="608262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6095680" y="1886018"/>
        <a:ext cx="642290" cy="419492"/>
      </dsp:txXfrm>
    </dsp:sp>
    <dsp:sp modelId="{159883B1-FB1F-404E-A7B3-6408F22D2AF8}">
      <dsp:nvSpPr>
        <dsp:cNvPr id="0" name=""/>
        <dsp:cNvSpPr/>
      </dsp:nvSpPr>
      <dsp:spPr>
        <a:xfrm>
          <a:off x="6851280" y="1694729"/>
          <a:ext cx="434455" cy="178237"/>
        </a:xfrm>
        <a:custGeom>
          <a:avLst/>
          <a:gdLst/>
          <a:ahLst/>
          <a:cxnLst/>
          <a:rect l="0" t="0" r="0" b="0"/>
          <a:pathLst>
            <a:path>
              <a:moveTo>
                <a:pt x="0" y="0"/>
              </a:moveTo>
              <a:lnTo>
                <a:pt x="0" y="89118"/>
              </a:lnTo>
              <a:lnTo>
                <a:pt x="434455" y="89118"/>
              </a:lnTo>
              <a:lnTo>
                <a:pt x="434455" y="1782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986249-D1E8-4683-B334-0E49939917D6}">
      <dsp:nvSpPr>
        <dsp:cNvPr id="0" name=""/>
        <dsp:cNvSpPr/>
      </dsp:nvSpPr>
      <dsp:spPr>
        <a:xfrm>
          <a:off x="6951539" y="1872967"/>
          <a:ext cx="668392" cy="44559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问题规模</a:t>
          </a:r>
          <a:r>
            <a:rPr lang="en-US" altLang="zh-CN" sz="1000" kern="1200" dirty="0"/>
            <a:t>N/8</a:t>
          </a:r>
          <a:endParaRPr lang="zh-CN" altLang="en-US" sz="1000" kern="1200" dirty="0"/>
        </a:p>
      </dsp:txBody>
      <dsp:txXfrm>
        <a:off x="6964590" y="1886018"/>
        <a:ext cx="642290" cy="4194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39EE-37BF-44DD-8778-FCF02C9B4240}">
      <dsp:nvSpPr>
        <dsp:cNvPr id="0" name=""/>
        <dsp:cNvSpPr/>
      </dsp:nvSpPr>
      <dsp:spPr>
        <a:xfrm>
          <a:off x="1364571" y="122457"/>
          <a:ext cx="2430315" cy="844016"/>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7F683B9B-FDB9-4F00-9C33-AFA98C10E576}">
      <dsp:nvSpPr>
        <dsp:cNvPr id="0" name=""/>
        <dsp:cNvSpPr/>
      </dsp:nvSpPr>
      <dsp:spPr>
        <a:xfrm>
          <a:off x="2348001" y="2189168"/>
          <a:ext cx="470991" cy="301434"/>
        </a:xfrm>
        <a:prstGeom prst="down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0009141-8592-4706-A8E1-53477988A532}">
      <dsp:nvSpPr>
        <dsp:cNvPr id="0" name=""/>
        <dsp:cNvSpPr/>
      </dsp:nvSpPr>
      <dsp:spPr>
        <a:xfrm>
          <a:off x="1453118" y="2430315"/>
          <a:ext cx="2260758" cy="56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zh-CN" altLang="en-US" kern="1200"/>
            <a:t>语句元素</a:t>
          </a:r>
          <a:endParaRPr lang="zh-CN" altLang="en-US" sz="1800" kern="1200">
            <a:latin typeface="+mn-ea"/>
            <a:ea typeface="+mn-ea"/>
          </a:endParaRPr>
        </a:p>
      </dsp:txBody>
      <dsp:txXfrm>
        <a:off x="1453118" y="2430315"/>
        <a:ext cx="2260758" cy="565189"/>
      </dsp:txXfrm>
    </dsp:sp>
    <dsp:sp modelId="{BCE6DDB6-8808-4D47-A743-C2C8BCCCA73A}">
      <dsp:nvSpPr>
        <dsp:cNvPr id="0" name=""/>
        <dsp:cNvSpPr/>
      </dsp:nvSpPr>
      <dsp:spPr>
        <a:xfrm>
          <a:off x="2138338" y="1254949"/>
          <a:ext cx="847784" cy="847784"/>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mn-ea"/>
              <a:ea typeface="+mn-ea"/>
            </a:rPr>
            <a:t>表达式</a:t>
          </a:r>
        </a:p>
      </dsp:txBody>
      <dsp:txXfrm>
        <a:off x="2262493" y="1379104"/>
        <a:ext cx="599474" cy="599474"/>
      </dsp:txXfrm>
    </dsp:sp>
    <dsp:sp modelId="{A973F466-6858-4F0B-A9B6-65EB08D9B6F4}">
      <dsp:nvSpPr>
        <dsp:cNvPr id="0" name=""/>
        <dsp:cNvSpPr/>
      </dsp:nvSpPr>
      <dsp:spPr>
        <a:xfrm>
          <a:off x="1641514" y="548098"/>
          <a:ext cx="847784" cy="847784"/>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mn-ea"/>
              <a:ea typeface="+mn-ea"/>
            </a:rPr>
            <a:t>运算符</a:t>
          </a:r>
        </a:p>
      </dsp:txBody>
      <dsp:txXfrm>
        <a:off x="1765669" y="672253"/>
        <a:ext cx="599474" cy="599474"/>
      </dsp:txXfrm>
    </dsp:sp>
    <dsp:sp modelId="{4A8F0742-C376-450B-AB1D-817ECC36F981}">
      <dsp:nvSpPr>
        <dsp:cNvPr id="0" name=""/>
        <dsp:cNvSpPr/>
      </dsp:nvSpPr>
      <dsp:spPr>
        <a:xfrm>
          <a:off x="2603429" y="533704"/>
          <a:ext cx="847784" cy="84778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a:t>常量变量</a:t>
          </a:r>
        </a:p>
      </dsp:txBody>
      <dsp:txXfrm>
        <a:off x="2727584" y="657859"/>
        <a:ext cx="599474" cy="599474"/>
      </dsp:txXfrm>
    </dsp:sp>
    <dsp:sp modelId="{9939B687-E899-4739-AEA7-8540207D9C9F}">
      <dsp:nvSpPr>
        <dsp:cNvPr id="0" name=""/>
        <dsp:cNvSpPr/>
      </dsp:nvSpPr>
      <dsp:spPr>
        <a:xfrm>
          <a:off x="1264721" y="18839"/>
          <a:ext cx="2637551" cy="2110041"/>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B7ED-F70C-44A0-A3E9-5271B7BAD739}">
      <dsp:nvSpPr>
        <dsp:cNvPr id="0" name=""/>
        <dsp:cNvSpPr/>
      </dsp:nvSpPr>
      <dsp:spPr>
        <a:xfrm>
          <a:off x="6939401" y="1059784"/>
          <a:ext cx="1474529" cy="175435"/>
        </a:xfrm>
        <a:custGeom>
          <a:avLst/>
          <a:gdLst/>
          <a:ahLst/>
          <a:cxnLst/>
          <a:rect l="0" t="0" r="0" b="0"/>
          <a:pathLst>
            <a:path>
              <a:moveTo>
                <a:pt x="0" y="0"/>
              </a:moveTo>
              <a:lnTo>
                <a:pt x="0" y="119554"/>
              </a:lnTo>
              <a:lnTo>
                <a:pt x="1474529" y="119554"/>
              </a:lnTo>
              <a:lnTo>
                <a:pt x="1474529"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CBE88A-5DE2-4854-A736-2A06CE0D5200}">
      <dsp:nvSpPr>
        <dsp:cNvPr id="0" name=""/>
        <dsp:cNvSpPr/>
      </dsp:nvSpPr>
      <dsp:spPr>
        <a:xfrm>
          <a:off x="6939401" y="1059784"/>
          <a:ext cx="737264" cy="175435"/>
        </a:xfrm>
        <a:custGeom>
          <a:avLst/>
          <a:gdLst/>
          <a:ahLst/>
          <a:cxnLst/>
          <a:rect l="0" t="0" r="0" b="0"/>
          <a:pathLst>
            <a:path>
              <a:moveTo>
                <a:pt x="0" y="0"/>
              </a:moveTo>
              <a:lnTo>
                <a:pt x="0" y="119554"/>
              </a:lnTo>
              <a:lnTo>
                <a:pt x="737264" y="119554"/>
              </a:lnTo>
              <a:lnTo>
                <a:pt x="737264"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376D36-3523-45B3-BCAB-B506C996B0DC}">
      <dsp:nvSpPr>
        <dsp:cNvPr id="0" name=""/>
        <dsp:cNvSpPr/>
      </dsp:nvSpPr>
      <dsp:spPr>
        <a:xfrm>
          <a:off x="6893681" y="1059784"/>
          <a:ext cx="91440" cy="175435"/>
        </a:xfrm>
        <a:custGeom>
          <a:avLst/>
          <a:gdLst/>
          <a:ahLst/>
          <a:cxnLst/>
          <a:rect l="0" t="0" r="0" b="0"/>
          <a:pathLst>
            <a:path>
              <a:moveTo>
                <a:pt x="45720" y="0"/>
              </a:moveTo>
              <a:lnTo>
                <a:pt x="4572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B64B4D-B4F7-406B-952F-16A8B86D8EDB}">
      <dsp:nvSpPr>
        <dsp:cNvPr id="0" name=""/>
        <dsp:cNvSpPr/>
      </dsp:nvSpPr>
      <dsp:spPr>
        <a:xfrm>
          <a:off x="6202137" y="1059784"/>
          <a:ext cx="737264" cy="175435"/>
        </a:xfrm>
        <a:custGeom>
          <a:avLst/>
          <a:gdLst/>
          <a:ahLst/>
          <a:cxnLst/>
          <a:rect l="0" t="0" r="0" b="0"/>
          <a:pathLst>
            <a:path>
              <a:moveTo>
                <a:pt x="737264" y="0"/>
              </a:moveTo>
              <a:lnTo>
                <a:pt x="737264" y="119554"/>
              </a:lnTo>
              <a:lnTo>
                <a:pt x="0" y="119554"/>
              </a:lnTo>
              <a:lnTo>
                <a:pt x="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26CE59-E87A-4A2B-93A8-DD84D5AE7443}">
      <dsp:nvSpPr>
        <dsp:cNvPr id="0" name=""/>
        <dsp:cNvSpPr/>
      </dsp:nvSpPr>
      <dsp:spPr>
        <a:xfrm>
          <a:off x="5464872" y="1059784"/>
          <a:ext cx="1474529" cy="175435"/>
        </a:xfrm>
        <a:custGeom>
          <a:avLst/>
          <a:gdLst/>
          <a:ahLst/>
          <a:cxnLst/>
          <a:rect l="0" t="0" r="0" b="0"/>
          <a:pathLst>
            <a:path>
              <a:moveTo>
                <a:pt x="1474529" y="0"/>
              </a:moveTo>
              <a:lnTo>
                <a:pt x="1474529" y="119554"/>
              </a:lnTo>
              <a:lnTo>
                <a:pt x="0" y="119554"/>
              </a:lnTo>
              <a:lnTo>
                <a:pt x="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DB72EE-5258-4187-9A6B-99EE8CFF77AB}">
      <dsp:nvSpPr>
        <dsp:cNvPr id="0" name=""/>
        <dsp:cNvSpPr/>
      </dsp:nvSpPr>
      <dsp:spPr>
        <a:xfrm>
          <a:off x="3806027" y="501306"/>
          <a:ext cx="3133374" cy="175435"/>
        </a:xfrm>
        <a:custGeom>
          <a:avLst/>
          <a:gdLst/>
          <a:ahLst/>
          <a:cxnLst/>
          <a:rect l="0" t="0" r="0" b="0"/>
          <a:pathLst>
            <a:path>
              <a:moveTo>
                <a:pt x="0" y="0"/>
              </a:moveTo>
              <a:lnTo>
                <a:pt x="0" y="119554"/>
              </a:lnTo>
              <a:lnTo>
                <a:pt x="3133374" y="119554"/>
              </a:lnTo>
              <a:lnTo>
                <a:pt x="3133374" y="17543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D12ED8-E20B-4890-BCBE-156B413F21F1}">
      <dsp:nvSpPr>
        <dsp:cNvPr id="0" name=""/>
        <dsp:cNvSpPr/>
      </dsp:nvSpPr>
      <dsp:spPr>
        <a:xfrm>
          <a:off x="4358975" y="1059784"/>
          <a:ext cx="368632" cy="175435"/>
        </a:xfrm>
        <a:custGeom>
          <a:avLst/>
          <a:gdLst/>
          <a:ahLst/>
          <a:cxnLst/>
          <a:rect l="0" t="0" r="0" b="0"/>
          <a:pathLst>
            <a:path>
              <a:moveTo>
                <a:pt x="0" y="0"/>
              </a:moveTo>
              <a:lnTo>
                <a:pt x="0" y="119554"/>
              </a:lnTo>
              <a:lnTo>
                <a:pt x="368632" y="119554"/>
              </a:lnTo>
              <a:lnTo>
                <a:pt x="368632"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94C46FD-9974-458C-9C88-2A8445554F05}">
      <dsp:nvSpPr>
        <dsp:cNvPr id="0" name=""/>
        <dsp:cNvSpPr/>
      </dsp:nvSpPr>
      <dsp:spPr>
        <a:xfrm>
          <a:off x="3990343" y="1059784"/>
          <a:ext cx="368632" cy="175435"/>
        </a:xfrm>
        <a:custGeom>
          <a:avLst/>
          <a:gdLst/>
          <a:ahLst/>
          <a:cxnLst/>
          <a:rect l="0" t="0" r="0" b="0"/>
          <a:pathLst>
            <a:path>
              <a:moveTo>
                <a:pt x="368632" y="0"/>
              </a:moveTo>
              <a:lnTo>
                <a:pt x="368632" y="119554"/>
              </a:lnTo>
              <a:lnTo>
                <a:pt x="0" y="119554"/>
              </a:lnTo>
              <a:lnTo>
                <a:pt x="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302FDB-EBD4-4A9D-B281-D5DA55F29952}">
      <dsp:nvSpPr>
        <dsp:cNvPr id="0" name=""/>
        <dsp:cNvSpPr/>
      </dsp:nvSpPr>
      <dsp:spPr>
        <a:xfrm>
          <a:off x="3806027" y="501306"/>
          <a:ext cx="552948" cy="175435"/>
        </a:xfrm>
        <a:custGeom>
          <a:avLst/>
          <a:gdLst/>
          <a:ahLst/>
          <a:cxnLst/>
          <a:rect l="0" t="0" r="0" b="0"/>
          <a:pathLst>
            <a:path>
              <a:moveTo>
                <a:pt x="0" y="0"/>
              </a:moveTo>
              <a:lnTo>
                <a:pt x="0" y="119554"/>
              </a:lnTo>
              <a:lnTo>
                <a:pt x="552948" y="119554"/>
              </a:lnTo>
              <a:lnTo>
                <a:pt x="552948" y="17543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474178-279A-46E4-9011-70F67DD29425}">
      <dsp:nvSpPr>
        <dsp:cNvPr id="0" name=""/>
        <dsp:cNvSpPr/>
      </dsp:nvSpPr>
      <dsp:spPr>
        <a:xfrm>
          <a:off x="2515814" y="1059784"/>
          <a:ext cx="737264" cy="175435"/>
        </a:xfrm>
        <a:custGeom>
          <a:avLst/>
          <a:gdLst/>
          <a:ahLst/>
          <a:cxnLst/>
          <a:rect l="0" t="0" r="0" b="0"/>
          <a:pathLst>
            <a:path>
              <a:moveTo>
                <a:pt x="0" y="0"/>
              </a:moveTo>
              <a:lnTo>
                <a:pt x="0" y="119554"/>
              </a:lnTo>
              <a:lnTo>
                <a:pt x="737264" y="119554"/>
              </a:lnTo>
              <a:lnTo>
                <a:pt x="737264"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BC3CB9-76D6-437C-9CA8-A535D07823E4}">
      <dsp:nvSpPr>
        <dsp:cNvPr id="0" name=""/>
        <dsp:cNvSpPr/>
      </dsp:nvSpPr>
      <dsp:spPr>
        <a:xfrm>
          <a:off x="2470094" y="1059784"/>
          <a:ext cx="91440" cy="175435"/>
        </a:xfrm>
        <a:custGeom>
          <a:avLst/>
          <a:gdLst/>
          <a:ahLst/>
          <a:cxnLst/>
          <a:rect l="0" t="0" r="0" b="0"/>
          <a:pathLst>
            <a:path>
              <a:moveTo>
                <a:pt x="45720" y="0"/>
              </a:moveTo>
              <a:lnTo>
                <a:pt x="4572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B50255-D16F-4F31-A537-D2EB37765318}">
      <dsp:nvSpPr>
        <dsp:cNvPr id="0" name=""/>
        <dsp:cNvSpPr/>
      </dsp:nvSpPr>
      <dsp:spPr>
        <a:xfrm>
          <a:off x="1778550" y="1059784"/>
          <a:ext cx="737264" cy="175435"/>
        </a:xfrm>
        <a:custGeom>
          <a:avLst/>
          <a:gdLst/>
          <a:ahLst/>
          <a:cxnLst/>
          <a:rect l="0" t="0" r="0" b="0"/>
          <a:pathLst>
            <a:path>
              <a:moveTo>
                <a:pt x="737264" y="0"/>
              </a:moveTo>
              <a:lnTo>
                <a:pt x="737264" y="119554"/>
              </a:lnTo>
              <a:lnTo>
                <a:pt x="0" y="119554"/>
              </a:lnTo>
              <a:lnTo>
                <a:pt x="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0B59783-DBB1-418C-BA74-0735ED1B3DF6}">
      <dsp:nvSpPr>
        <dsp:cNvPr id="0" name=""/>
        <dsp:cNvSpPr/>
      </dsp:nvSpPr>
      <dsp:spPr>
        <a:xfrm>
          <a:off x="2515814" y="501306"/>
          <a:ext cx="1290212" cy="175435"/>
        </a:xfrm>
        <a:custGeom>
          <a:avLst/>
          <a:gdLst/>
          <a:ahLst/>
          <a:cxnLst/>
          <a:rect l="0" t="0" r="0" b="0"/>
          <a:pathLst>
            <a:path>
              <a:moveTo>
                <a:pt x="1290212" y="0"/>
              </a:moveTo>
              <a:lnTo>
                <a:pt x="1290212" y="119554"/>
              </a:lnTo>
              <a:lnTo>
                <a:pt x="0" y="119554"/>
              </a:lnTo>
              <a:lnTo>
                <a:pt x="0" y="17543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33AFF2-077C-42EE-88A3-622036268860}">
      <dsp:nvSpPr>
        <dsp:cNvPr id="0" name=""/>
        <dsp:cNvSpPr/>
      </dsp:nvSpPr>
      <dsp:spPr>
        <a:xfrm>
          <a:off x="672653" y="1059784"/>
          <a:ext cx="368632" cy="175435"/>
        </a:xfrm>
        <a:custGeom>
          <a:avLst/>
          <a:gdLst/>
          <a:ahLst/>
          <a:cxnLst/>
          <a:rect l="0" t="0" r="0" b="0"/>
          <a:pathLst>
            <a:path>
              <a:moveTo>
                <a:pt x="0" y="0"/>
              </a:moveTo>
              <a:lnTo>
                <a:pt x="0" y="119554"/>
              </a:lnTo>
              <a:lnTo>
                <a:pt x="368632" y="119554"/>
              </a:lnTo>
              <a:lnTo>
                <a:pt x="368632"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B7BA1F6-8C28-4399-BECC-42306CFB3869}">
      <dsp:nvSpPr>
        <dsp:cNvPr id="0" name=""/>
        <dsp:cNvSpPr/>
      </dsp:nvSpPr>
      <dsp:spPr>
        <a:xfrm>
          <a:off x="304021" y="1059784"/>
          <a:ext cx="368632" cy="175435"/>
        </a:xfrm>
        <a:custGeom>
          <a:avLst/>
          <a:gdLst/>
          <a:ahLst/>
          <a:cxnLst/>
          <a:rect l="0" t="0" r="0" b="0"/>
          <a:pathLst>
            <a:path>
              <a:moveTo>
                <a:pt x="368632" y="0"/>
              </a:moveTo>
              <a:lnTo>
                <a:pt x="368632" y="119554"/>
              </a:lnTo>
              <a:lnTo>
                <a:pt x="0" y="119554"/>
              </a:lnTo>
              <a:lnTo>
                <a:pt x="0" y="175435"/>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2044647-B7EC-49D7-8A7E-D3DCD48666C0}">
      <dsp:nvSpPr>
        <dsp:cNvPr id="0" name=""/>
        <dsp:cNvSpPr/>
      </dsp:nvSpPr>
      <dsp:spPr>
        <a:xfrm>
          <a:off x="672653" y="501306"/>
          <a:ext cx="3133374" cy="175435"/>
        </a:xfrm>
        <a:custGeom>
          <a:avLst/>
          <a:gdLst/>
          <a:ahLst/>
          <a:cxnLst/>
          <a:rect l="0" t="0" r="0" b="0"/>
          <a:pathLst>
            <a:path>
              <a:moveTo>
                <a:pt x="3133374" y="0"/>
              </a:moveTo>
              <a:lnTo>
                <a:pt x="3133374" y="119554"/>
              </a:lnTo>
              <a:lnTo>
                <a:pt x="0" y="119554"/>
              </a:lnTo>
              <a:lnTo>
                <a:pt x="0" y="175435"/>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B93099-A1BE-49B5-8FAA-2A9B14509923}">
      <dsp:nvSpPr>
        <dsp:cNvPr id="0" name=""/>
        <dsp:cNvSpPr/>
      </dsp:nvSpPr>
      <dsp:spPr>
        <a:xfrm>
          <a:off x="3504419" y="118264"/>
          <a:ext cx="603216" cy="38304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7CC6AA-31A1-41CE-AA49-3BBC50718BC8}">
      <dsp:nvSpPr>
        <dsp:cNvPr id="0" name=""/>
        <dsp:cNvSpPr/>
      </dsp:nvSpPr>
      <dsp:spPr>
        <a:xfrm>
          <a:off x="3571443" y="181937"/>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项目总模块</a:t>
          </a:r>
        </a:p>
      </dsp:txBody>
      <dsp:txXfrm>
        <a:off x="3582662" y="193156"/>
        <a:ext cx="580778" cy="360604"/>
      </dsp:txXfrm>
    </dsp:sp>
    <dsp:sp modelId="{04C8FB74-3071-4EC6-AE0D-E1680494135B}">
      <dsp:nvSpPr>
        <dsp:cNvPr id="0" name=""/>
        <dsp:cNvSpPr/>
      </dsp:nvSpPr>
      <dsp:spPr>
        <a:xfrm>
          <a:off x="371045" y="676742"/>
          <a:ext cx="603216" cy="383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F58F7EF-A7D4-42AC-88E9-39798A66653A}">
      <dsp:nvSpPr>
        <dsp:cNvPr id="0" name=""/>
        <dsp:cNvSpPr/>
      </dsp:nvSpPr>
      <dsp:spPr>
        <a:xfrm>
          <a:off x="438069" y="740415"/>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项目分模块</a:t>
          </a:r>
          <a:r>
            <a:rPr lang="en-US" altLang="zh-CN" sz="800" kern="1200" dirty="0"/>
            <a:t>1</a:t>
          </a:r>
          <a:endParaRPr lang="zh-CN" altLang="en-US" sz="800" kern="1200" dirty="0"/>
        </a:p>
      </dsp:txBody>
      <dsp:txXfrm>
        <a:off x="449288" y="751634"/>
        <a:ext cx="580778" cy="360604"/>
      </dsp:txXfrm>
    </dsp:sp>
    <dsp:sp modelId="{BBDB73C3-C8A1-4DF9-9094-BAE517771606}">
      <dsp:nvSpPr>
        <dsp:cNvPr id="0" name=""/>
        <dsp:cNvSpPr/>
      </dsp:nvSpPr>
      <dsp:spPr>
        <a:xfrm>
          <a:off x="2412" y="1235220"/>
          <a:ext cx="603216" cy="383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AAB07B6-0140-46A1-9DAD-0FA213626C7B}">
      <dsp:nvSpPr>
        <dsp:cNvPr id="0" name=""/>
        <dsp:cNvSpPr/>
      </dsp:nvSpPr>
      <dsp:spPr>
        <a:xfrm>
          <a:off x="69436"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11</a:t>
          </a:r>
          <a:endParaRPr lang="zh-CN" altLang="en-US" sz="800" kern="1200" dirty="0"/>
        </a:p>
      </dsp:txBody>
      <dsp:txXfrm>
        <a:off x="80655" y="1310112"/>
        <a:ext cx="580778" cy="360604"/>
      </dsp:txXfrm>
    </dsp:sp>
    <dsp:sp modelId="{EC50F54C-5B68-4435-8D5C-8366091DCC12}">
      <dsp:nvSpPr>
        <dsp:cNvPr id="0" name=""/>
        <dsp:cNvSpPr/>
      </dsp:nvSpPr>
      <dsp:spPr>
        <a:xfrm>
          <a:off x="739677" y="1235220"/>
          <a:ext cx="603216" cy="383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37927C-B9BA-4C25-A24B-9E82F7BCC807}">
      <dsp:nvSpPr>
        <dsp:cNvPr id="0" name=""/>
        <dsp:cNvSpPr/>
      </dsp:nvSpPr>
      <dsp:spPr>
        <a:xfrm>
          <a:off x="806701"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12</a:t>
          </a:r>
          <a:endParaRPr lang="zh-CN" altLang="en-US" sz="800" kern="1200" dirty="0"/>
        </a:p>
      </dsp:txBody>
      <dsp:txXfrm>
        <a:off x="817920" y="1310112"/>
        <a:ext cx="580778" cy="360604"/>
      </dsp:txXfrm>
    </dsp:sp>
    <dsp:sp modelId="{0D6CE3AA-DD82-41CB-BFFF-5505A90C1005}">
      <dsp:nvSpPr>
        <dsp:cNvPr id="0" name=""/>
        <dsp:cNvSpPr/>
      </dsp:nvSpPr>
      <dsp:spPr>
        <a:xfrm>
          <a:off x="2214206" y="676742"/>
          <a:ext cx="603216" cy="383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8A9083C-EE15-4AAA-81BB-1BED3626F864}">
      <dsp:nvSpPr>
        <dsp:cNvPr id="0" name=""/>
        <dsp:cNvSpPr/>
      </dsp:nvSpPr>
      <dsp:spPr>
        <a:xfrm>
          <a:off x="2281230" y="740415"/>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项目分模块</a:t>
          </a:r>
          <a:r>
            <a:rPr lang="en-US" altLang="zh-CN" sz="800" kern="1200" dirty="0"/>
            <a:t>2</a:t>
          </a:r>
          <a:endParaRPr lang="zh-CN" altLang="en-US" sz="800" kern="1200" dirty="0"/>
        </a:p>
      </dsp:txBody>
      <dsp:txXfrm>
        <a:off x="2292449" y="751634"/>
        <a:ext cx="580778" cy="360604"/>
      </dsp:txXfrm>
    </dsp:sp>
    <dsp:sp modelId="{EBADFFF7-6F9E-4D2A-BCF6-0EFAD9FEB954}">
      <dsp:nvSpPr>
        <dsp:cNvPr id="0" name=""/>
        <dsp:cNvSpPr/>
      </dsp:nvSpPr>
      <dsp:spPr>
        <a:xfrm>
          <a:off x="1476941"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938529C-8341-4898-9136-770B8CD54315}">
      <dsp:nvSpPr>
        <dsp:cNvPr id="0" name=""/>
        <dsp:cNvSpPr/>
      </dsp:nvSpPr>
      <dsp:spPr>
        <a:xfrm>
          <a:off x="1543965"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21</a:t>
          </a:r>
          <a:endParaRPr lang="zh-CN" altLang="en-US" sz="800" kern="1200" dirty="0"/>
        </a:p>
      </dsp:txBody>
      <dsp:txXfrm>
        <a:off x="1555184" y="1310112"/>
        <a:ext cx="580778" cy="360604"/>
      </dsp:txXfrm>
    </dsp:sp>
    <dsp:sp modelId="{E995B4A5-9B64-4703-97B1-D85D872DAE3D}">
      <dsp:nvSpPr>
        <dsp:cNvPr id="0" name=""/>
        <dsp:cNvSpPr/>
      </dsp:nvSpPr>
      <dsp:spPr>
        <a:xfrm>
          <a:off x="2214206"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FB0102-93F6-4CAA-B73F-E4FDE1A3CDA0}">
      <dsp:nvSpPr>
        <dsp:cNvPr id="0" name=""/>
        <dsp:cNvSpPr/>
      </dsp:nvSpPr>
      <dsp:spPr>
        <a:xfrm>
          <a:off x="2281230"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22</a:t>
          </a:r>
          <a:endParaRPr lang="zh-CN" altLang="en-US" sz="800" kern="1200" dirty="0"/>
        </a:p>
      </dsp:txBody>
      <dsp:txXfrm>
        <a:off x="2292449" y="1310112"/>
        <a:ext cx="580778" cy="360604"/>
      </dsp:txXfrm>
    </dsp:sp>
    <dsp:sp modelId="{A58BBAD3-D0EC-4F39-9D9B-42CC22669550}">
      <dsp:nvSpPr>
        <dsp:cNvPr id="0" name=""/>
        <dsp:cNvSpPr/>
      </dsp:nvSpPr>
      <dsp:spPr>
        <a:xfrm>
          <a:off x="2951470"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F6403AC-C01D-4F5E-BC79-E166F793C125}">
      <dsp:nvSpPr>
        <dsp:cNvPr id="0" name=""/>
        <dsp:cNvSpPr/>
      </dsp:nvSpPr>
      <dsp:spPr>
        <a:xfrm>
          <a:off x="3018495"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23</a:t>
          </a:r>
          <a:endParaRPr lang="zh-CN" altLang="en-US" sz="800" kern="1200" dirty="0"/>
        </a:p>
      </dsp:txBody>
      <dsp:txXfrm>
        <a:off x="3029714" y="1310112"/>
        <a:ext cx="580778" cy="360604"/>
      </dsp:txXfrm>
    </dsp:sp>
    <dsp:sp modelId="{683C94E1-4F6D-45BB-A464-DABA28C674A8}">
      <dsp:nvSpPr>
        <dsp:cNvPr id="0" name=""/>
        <dsp:cNvSpPr/>
      </dsp:nvSpPr>
      <dsp:spPr>
        <a:xfrm>
          <a:off x="4057367" y="676742"/>
          <a:ext cx="603216" cy="383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031C23-3644-47F3-879B-2E7134A56CFD}">
      <dsp:nvSpPr>
        <dsp:cNvPr id="0" name=""/>
        <dsp:cNvSpPr/>
      </dsp:nvSpPr>
      <dsp:spPr>
        <a:xfrm>
          <a:off x="4124391" y="740415"/>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项目分模块</a:t>
          </a:r>
          <a:r>
            <a:rPr lang="en-US" altLang="zh-CN" sz="800" kern="1200" dirty="0"/>
            <a:t>3</a:t>
          </a:r>
          <a:endParaRPr lang="zh-CN" altLang="en-US" sz="800" kern="1200" dirty="0"/>
        </a:p>
      </dsp:txBody>
      <dsp:txXfrm>
        <a:off x="4135610" y="751634"/>
        <a:ext cx="580778" cy="360604"/>
      </dsp:txXfrm>
    </dsp:sp>
    <dsp:sp modelId="{B785727B-F806-43AE-ADDA-1B06175ACF52}">
      <dsp:nvSpPr>
        <dsp:cNvPr id="0" name=""/>
        <dsp:cNvSpPr/>
      </dsp:nvSpPr>
      <dsp:spPr>
        <a:xfrm>
          <a:off x="3688735"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3FCA35D-A8A9-4E3E-8E5B-44F4B36C41E4}">
      <dsp:nvSpPr>
        <dsp:cNvPr id="0" name=""/>
        <dsp:cNvSpPr/>
      </dsp:nvSpPr>
      <dsp:spPr>
        <a:xfrm>
          <a:off x="3755759"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31</a:t>
          </a:r>
          <a:endParaRPr lang="zh-CN" altLang="en-US" sz="800" kern="1200" dirty="0"/>
        </a:p>
      </dsp:txBody>
      <dsp:txXfrm>
        <a:off x="3766978" y="1310112"/>
        <a:ext cx="580778" cy="360604"/>
      </dsp:txXfrm>
    </dsp:sp>
    <dsp:sp modelId="{AFF106B4-819C-4152-8AB0-5AF708B8B00B}">
      <dsp:nvSpPr>
        <dsp:cNvPr id="0" name=""/>
        <dsp:cNvSpPr/>
      </dsp:nvSpPr>
      <dsp:spPr>
        <a:xfrm>
          <a:off x="4426000"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1110CDA-B19E-4CE8-A9CE-A292166A2CE0}">
      <dsp:nvSpPr>
        <dsp:cNvPr id="0" name=""/>
        <dsp:cNvSpPr/>
      </dsp:nvSpPr>
      <dsp:spPr>
        <a:xfrm>
          <a:off x="4493024"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32</a:t>
          </a:r>
          <a:endParaRPr lang="zh-CN" altLang="en-US" sz="800" kern="1200" dirty="0"/>
        </a:p>
      </dsp:txBody>
      <dsp:txXfrm>
        <a:off x="4504243" y="1310112"/>
        <a:ext cx="580778" cy="360604"/>
      </dsp:txXfrm>
    </dsp:sp>
    <dsp:sp modelId="{AF1F6CB4-16AF-479B-9321-1292BBE6C935}">
      <dsp:nvSpPr>
        <dsp:cNvPr id="0" name=""/>
        <dsp:cNvSpPr/>
      </dsp:nvSpPr>
      <dsp:spPr>
        <a:xfrm>
          <a:off x="6637793" y="676742"/>
          <a:ext cx="603216" cy="3830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9B804E6-A84F-4BAC-8236-ACE5B644F412}">
      <dsp:nvSpPr>
        <dsp:cNvPr id="0" name=""/>
        <dsp:cNvSpPr/>
      </dsp:nvSpPr>
      <dsp:spPr>
        <a:xfrm>
          <a:off x="6704817" y="740415"/>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项目分模块</a:t>
          </a:r>
          <a:r>
            <a:rPr lang="en-US" altLang="zh-CN" sz="800" kern="1200" dirty="0"/>
            <a:t>4</a:t>
          </a:r>
          <a:endParaRPr lang="zh-CN" altLang="en-US" sz="800" kern="1200" dirty="0"/>
        </a:p>
      </dsp:txBody>
      <dsp:txXfrm>
        <a:off x="6716036" y="751634"/>
        <a:ext cx="580778" cy="360604"/>
      </dsp:txXfrm>
    </dsp:sp>
    <dsp:sp modelId="{CD3246C3-FA5C-4F62-A313-8C3D6AF9D4D5}">
      <dsp:nvSpPr>
        <dsp:cNvPr id="0" name=""/>
        <dsp:cNvSpPr/>
      </dsp:nvSpPr>
      <dsp:spPr>
        <a:xfrm>
          <a:off x="5163264"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FB3FB5-8883-4C45-B1B1-07D4E5CC2E83}">
      <dsp:nvSpPr>
        <dsp:cNvPr id="0" name=""/>
        <dsp:cNvSpPr/>
      </dsp:nvSpPr>
      <dsp:spPr>
        <a:xfrm>
          <a:off x="5230288"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41</a:t>
          </a:r>
          <a:endParaRPr lang="zh-CN" altLang="en-US" sz="800" kern="1200" dirty="0"/>
        </a:p>
      </dsp:txBody>
      <dsp:txXfrm>
        <a:off x="5241507" y="1310112"/>
        <a:ext cx="580778" cy="360604"/>
      </dsp:txXfrm>
    </dsp:sp>
    <dsp:sp modelId="{03B5ACBC-3B74-4F35-A5CD-F5726AF5789C}">
      <dsp:nvSpPr>
        <dsp:cNvPr id="0" name=""/>
        <dsp:cNvSpPr/>
      </dsp:nvSpPr>
      <dsp:spPr>
        <a:xfrm>
          <a:off x="5900529"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40DE7CC-F8C9-42DF-870F-6A95D014E91A}">
      <dsp:nvSpPr>
        <dsp:cNvPr id="0" name=""/>
        <dsp:cNvSpPr/>
      </dsp:nvSpPr>
      <dsp:spPr>
        <a:xfrm>
          <a:off x="5967553"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42</a:t>
          </a:r>
          <a:endParaRPr lang="zh-CN" altLang="en-US" sz="800" kern="1200" dirty="0"/>
        </a:p>
      </dsp:txBody>
      <dsp:txXfrm>
        <a:off x="5978772" y="1310112"/>
        <a:ext cx="580778" cy="360604"/>
      </dsp:txXfrm>
    </dsp:sp>
    <dsp:sp modelId="{78C34F1A-F97C-4D42-8E6A-C3C2249102AF}">
      <dsp:nvSpPr>
        <dsp:cNvPr id="0" name=""/>
        <dsp:cNvSpPr/>
      </dsp:nvSpPr>
      <dsp:spPr>
        <a:xfrm>
          <a:off x="6637793"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0412E23-82E2-4B9E-B220-4CB326088F36}">
      <dsp:nvSpPr>
        <dsp:cNvPr id="0" name=""/>
        <dsp:cNvSpPr/>
      </dsp:nvSpPr>
      <dsp:spPr>
        <a:xfrm>
          <a:off x="6704817"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43</a:t>
          </a:r>
          <a:endParaRPr lang="zh-CN" altLang="en-US" sz="800" kern="1200" dirty="0"/>
        </a:p>
      </dsp:txBody>
      <dsp:txXfrm>
        <a:off x="6716036" y="1310112"/>
        <a:ext cx="580778" cy="360604"/>
      </dsp:txXfrm>
    </dsp:sp>
    <dsp:sp modelId="{6F90A93D-0C8C-44D0-B863-5E4AA088B906}">
      <dsp:nvSpPr>
        <dsp:cNvPr id="0" name=""/>
        <dsp:cNvSpPr/>
      </dsp:nvSpPr>
      <dsp:spPr>
        <a:xfrm>
          <a:off x="7375058"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71D852-DE55-4C73-B623-44AD31F6E802}">
      <dsp:nvSpPr>
        <dsp:cNvPr id="0" name=""/>
        <dsp:cNvSpPr/>
      </dsp:nvSpPr>
      <dsp:spPr>
        <a:xfrm>
          <a:off x="7442082"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44</a:t>
          </a:r>
          <a:endParaRPr lang="zh-CN" altLang="en-US" sz="800" kern="1200" dirty="0"/>
        </a:p>
      </dsp:txBody>
      <dsp:txXfrm>
        <a:off x="7453301" y="1310112"/>
        <a:ext cx="580778" cy="360604"/>
      </dsp:txXfrm>
    </dsp:sp>
    <dsp:sp modelId="{0BF3A2D3-1E96-4399-A55A-10E8F59CE221}">
      <dsp:nvSpPr>
        <dsp:cNvPr id="0" name=""/>
        <dsp:cNvSpPr/>
      </dsp:nvSpPr>
      <dsp:spPr>
        <a:xfrm>
          <a:off x="8112322" y="1235220"/>
          <a:ext cx="603216" cy="38304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6030180-02E4-41B9-8AB9-A7CC4CAC5383}">
      <dsp:nvSpPr>
        <dsp:cNvPr id="0" name=""/>
        <dsp:cNvSpPr/>
      </dsp:nvSpPr>
      <dsp:spPr>
        <a:xfrm>
          <a:off x="8179346" y="1298893"/>
          <a:ext cx="603216" cy="383042"/>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kern="1200" dirty="0"/>
            <a:t>项目子模块</a:t>
          </a:r>
          <a:r>
            <a:rPr lang="en-US" altLang="zh-CN" sz="800" kern="1200" dirty="0"/>
            <a:t>45</a:t>
          </a:r>
          <a:endParaRPr lang="zh-CN" altLang="en-US" sz="800" kern="1200" dirty="0"/>
        </a:p>
      </dsp:txBody>
      <dsp:txXfrm>
        <a:off x="8190565" y="1310112"/>
        <a:ext cx="580778" cy="3606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24AFF-BFAC-4571-B4B5-F84BFE4E4D27}">
      <dsp:nvSpPr>
        <dsp:cNvPr id="0" name=""/>
        <dsp:cNvSpPr/>
      </dsp:nvSpPr>
      <dsp:spPr>
        <a:xfrm>
          <a:off x="4167" y="566737"/>
          <a:ext cx="1291828" cy="775096"/>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选定程序</a:t>
          </a:r>
          <a:r>
            <a:rPr lang="zh-CN" altLang="en-US" sz="1700" kern="1200"/>
            <a:t>设计</a:t>
          </a:r>
          <a:r>
            <a:rPr lang="zh-CN" sz="1700" kern="1200"/>
            <a:t>语言</a:t>
          </a:r>
          <a:endParaRPr lang="zh-CN" altLang="en-US" sz="1700" kern="1200"/>
        </a:p>
      </dsp:txBody>
      <dsp:txXfrm>
        <a:off x="26869" y="589439"/>
        <a:ext cx="1246424" cy="729692"/>
      </dsp:txXfrm>
    </dsp:sp>
    <dsp:sp modelId="{E6BC61F6-FC87-4A29-9001-CC425CAFA906}">
      <dsp:nvSpPr>
        <dsp:cNvPr id="0" name=""/>
        <dsp:cNvSpPr/>
      </dsp:nvSpPr>
      <dsp:spPr>
        <a:xfrm>
          <a:off x="1409676" y="794099"/>
          <a:ext cx="273867" cy="320373"/>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409676" y="858174"/>
        <a:ext cx="191707" cy="192223"/>
      </dsp:txXfrm>
    </dsp:sp>
    <dsp:sp modelId="{7419E2D1-D749-4233-A549-1DED3D80494B}">
      <dsp:nvSpPr>
        <dsp:cNvPr id="0" name=""/>
        <dsp:cNvSpPr/>
      </dsp:nvSpPr>
      <dsp:spPr>
        <a:xfrm>
          <a:off x="1812726" y="566737"/>
          <a:ext cx="1291828" cy="775096"/>
        </a:xfrm>
        <a:prstGeom prst="roundRect">
          <a:avLst>
            <a:gd name="adj" fmla="val 10000"/>
          </a:avLst>
        </a:prstGeom>
        <a:gradFill rotWithShape="0">
          <a:gsLst>
            <a:gs pos="0">
              <a:schemeClr val="accent4">
                <a:hueOff val="-496086"/>
                <a:satOff val="2989"/>
                <a:lumOff val="240"/>
                <a:alphaOff val="0"/>
                <a:shade val="51000"/>
                <a:satMod val="130000"/>
              </a:schemeClr>
            </a:gs>
            <a:gs pos="80000">
              <a:schemeClr val="accent4">
                <a:hueOff val="-496086"/>
                <a:satOff val="2989"/>
                <a:lumOff val="240"/>
                <a:alphaOff val="0"/>
                <a:shade val="93000"/>
                <a:satMod val="130000"/>
              </a:schemeClr>
            </a:gs>
            <a:gs pos="100000">
              <a:schemeClr val="accent4">
                <a:hueOff val="-496086"/>
                <a:satOff val="2989"/>
                <a:lumOff val="2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安装</a:t>
          </a:r>
          <a:r>
            <a:rPr lang="zh-CN" altLang="en-US" sz="1700" kern="1200"/>
            <a:t>程序</a:t>
          </a:r>
          <a:r>
            <a:rPr lang="zh-CN" sz="1700" kern="1200"/>
            <a:t>语言环境</a:t>
          </a:r>
        </a:p>
      </dsp:txBody>
      <dsp:txXfrm>
        <a:off x="1835428" y="589439"/>
        <a:ext cx="1246424" cy="729692"/>
      </dsp:txXfrm>
    </dsp:sp>
    <dsp:sp modelId="{3E7EC983-A1F5-433E-8E54-B3998FCE2E05}">
      <dsp:nvSpPr>
        <dsp:cNvPr id="0" name=""/>
        <dsp:cNvSpPr/>
      </dsp:nvSpPr>
      <dsp:spPr>
        <a:xfrm>
          <a:off x="3218235" y="794099"/>
          <a:ext cx="273867" cy="320373"/>
        </a:xfrm>
        <a:prstGeom prst="rightArrow">
          <a:avLst>
            <a:gd name="adj1" fmla="val 60000"/>
            <a:gd name="adj2" fmla="val 50000"/>
          </a:avLst>
        </a:prstGeom>
        <a:solidFill>
          <a:schemeClr val="accent4">
            <a:hueOff val="-558096"/>
            <a:satOff val="3362"/>
            <a:lumOff val="27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218235" y="858174"/>
        <a:ext cx="191707" cy="192223"/>
      </dsp:txXfrm>
    </dsp:sp>
    <dsp:sp modelId="{4D592E99-9660-452C-B923-6B906C860D69}">
      <dsp:nvSpPr>
        <dsp:cNvPr id="0" name=""/>
        <dsp:cNvSpPr/>
      </dsp:nvSpPr>
      <dsp:spPr>
        <a:xfrm>
          <a:off x="3621285" y="566737"/>
          <a:ext cx="1291828" cy="775096"/>
        </a:xfrm>
        <a:prstGeom prst="roundRect">
          <a:avLst>
            <a:gd name="adj" fmla="val 10000"/>
          </a:avLst>
        </a:prstGeom>
        <a:gradFill rotWithShape="0">
          <a:gsLst>
            <a:gs pos="0">
              <a:schemeClr val="accent4">
                <a:hueOff val="-992171"/>
                <a:satOff val="5978"/>
                <a:lumOff val="479"/>
                <a:alphaOff val="0"/>
                <a:shade val="51000"/>
                <a:satMod val="130000"/>
              </a:schemeClr>
            </a:gs>
            <a:gs pos="80000">
              <a:schemeClr val="accent4">
                <a:hueOff val="-992171"/>
                <a:satOff val="5978"/>
                <a:lumOff val="479"/>
                <a:alphaOff val="0"/>
                <a:shade val="93000"/>
                <a:satMod val="130000"/>
              </a:schemeClr>
            </a:gs>
            <a:gs pos="100000">
              <a:schemeClr val="accent4">
                <a:hueOff val="-992171"/>
                <a:satOff val="5978"/>
                <a:lumOff val="4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进</a:t>
          </a:r>
          <a:r>
            <a:rPr lang="zh-CN" altLang="en-US" sz="1700" kern="1200"/>
            <a:t>入程序编辑平台</a:t>
          </a:r>
          <a:endParaRPr lang="zh-CN" sz="1700" kern="1200"/>
        </a:p>
      </dsp:txBody>
      <dsp:txXfrm>
        <a:off x="3643987" y="589439"/>
        <a:ext cx="1246424" cy="729692"/>
      </dsp:txXfrm>
    </dsp:sp>
    <dsp:sp modelId="{80838B2E-1B60-4D56-ACDB-B657C533902C}">
      <dsp:nvSpPr>
        <dsp:cNvPr id="0" name=""/>
        <dsp:cNvSpPr/>
      </dsp:nvSpPr>
      <dsp:spPr>
        <a:xfrm>
          <a:off x="5026794" y="794099"/>
          <a:ext cx="273867" cy="320373"/>
        </a:xfrm>
        <a:prstGeom prst="rightArrow">
          <a:avLst>
            <a:gd name="adj1" fmla="val 60000"/>
            <a:gd name="adj2" fmla="val 50000"/>
          </a:avLst>
        </a:prstGeom>
        <a:solidFill>
          <a:schemeClr val="accent4">
            <a:hueOff val="-1116192"/>
            <a:satOff val="6725"/>
            <a:lumOff val="539"/>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5026794" y="858174"/>
        <a:ext cx="191707" cy="192223"/>
      </dsp:txXfrm>
    </dsp:sp>
    <dsp:sp modelId="{9C63F06B-E89C-4B1E-A805-B7983DBE8C44}">
      <dsp:nvSpPr>
        <dsp:cNvPr id="0" name=""/>
        <dsp:cNvSpPr/>
      </dsp:nvSpPr>
      <dsp:spPr>
        <a:xfrm>
          <a:off x="5429845" y="566737"/>
          <a:ext cx="1291828" cy="775096"/>
        </a:xfrm>
        <a:prstGeom prst="roundRect">
          <a:avLst>
            <a:gd name="adj" fmla="val 1000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a:t>确定问题输入输出</a:t>
          </a:r>
          <a:endParaRPr lang="zh-CN" sz="1700" kern="1200"/>
        </a:p>
      </dsp:txBody>
      <dsp:txXfrm>
        <a:off x="5452547" y="589439"/>
        <a:ext cx="1246424" cy="729692"/>
      </dsp:txXfrm>
    </dsp:sp>
    <dsp:sp modelId="{4C00B88B-CCBF-4100-B377-6228983F83FC}">
      <dsp:nvSpPr>
        <dsp:cNvPr id="0" name=""/>
        <dsp:cNvSpPr/>
      </dsp:nvSpPr>
      <dsp:spPr>
        <a:xfrm>
          <a:off x="6835354" y="794099"/>
          <a:ext cx="273867" cy="320373"/>
        </a:xfrm>
        <a:prstGeom prst="rightArrow">
          <a:avLst>
            <a:gd name="adj1" fmla="val 60000"/>
            <a:gd name="adj2" fmla="val 50000"/>
          </a:avLst>
        </a:prstGeom>
        <a:solidFill>
          <a:schemeClr val="accent4">
            <a:hueOff val="-1674289"/>
            <a:satOff val="10087"/>
            <a:lumOff val="809"/>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835354" y="858174"/>
        <a:ext cx="191707" cy="192223"/>
      </dsp:txXfrm>
    </dsp:sp>
    <dsp:sp modelId="{D9E730A7-839C-438F-860E-0079ACAF0297}">
      <dsp:nvSpPr>
        <dsp:cNvPr id="0" name=""/>
        <dsp:cNvSpPr/>
      </dsp:nvSpPr>
      <dsp:spPr>
        <a:xfrm>
          <a:off x="7238404" y="566737"/>
          <a:ext cx="1291828" cy="775096"/>
        </a:xfrm>
        <a:prstGeom prst="roundRect">
          <a:avLst>
            <a:gd name="adj" fmla="val 10000"/>
          </a:avLst>
        </a:prstGeom>
        <a:gradFill rotWithShape="0">
          <a:gsLst>
            <a:gs pos="0">
              <a:schemeClr val="accent4">
                <a:hueOff val="-1984342"/>
                <a:satOff val="11955"/>
                <a:lumOff val="958"/>
                <a:alphaOff val="0"/>
                <a:shade val="51000"/>
                <a:satMod val="130000"/>
              </a:schemeClr>
            </a:gs>
            <a:gs pos="80000">
              <a:schemeClr val="accent4">
                <a:hueOff val="-1984342"/>
                <a:satOff val="11955"/>
                <a:lumOff val="958"/>
                <a:alphaOff val="0"/>
                <a:shade val="93000"/>
                <a:satMod val="130000"/>
              </a:schemeClr>
            </a:gs>
            <a:gs pos="100000">
              <a:schemeClr val="accent4">
                <a:hueOff val="-1984342"/>
                <a:satOff val="11955"/>
                <a:lumOff val="9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altLang="en-US" sz="1700" kern="1200"/>
            <a:t>求解</a:t>
          </a:r>
          <a:r>
            <a:rPr lang="zh-CN" sz="1700" kern="1200"/>
            <a:t>算法</a:t>
          </a:r>
          <a:r>
            <a:rPr lang="zh-CN" altLang="en-US" sz="1700" kern="1200"/>
            <a:t>语言</a:t>
          </a:r>
          <a:r>
            <a:rPr lang="zh-CN" sz="1700" kern="1200"/>
            <a:t>描述</a:t>
          </a:r>
        </a:p>
      </dsp:txBody>
      <dsp:txXfrm>
        <a:off x="7261106" y="589439"/>
        <a:ext cx="1246424" cy="729692"/>
      </dsp:txXfrm>
    </dsp:sp>
    <dsp:sp modelId="{E09591F5-1D19-4893-AE0C-18CB1F315FF6}">
      <dsp:nvSpPr>
        <dsp:cNvPr id="0" name=""/>
        <dsp:cNvSpPr/>
      </dsp:nvSpPr>
      <dsp:spPr>
        <a:xfrm rot="5400000">
          <a:off x="7747384" y="1432262"/>
          <a:ext cx="273867" cy="320373"/>
        </a:xfrm>
        <a:prstGeom prst="rightArrow">
          <a:avLst>
            <a:gd name="adj1" fmla="val 60000"/>
            <a:gd name="adj2" fmla="val 50000"/>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7788206" y="1455515"/>
        <a:ext cx="192223" cy="191707"/>
      </dsp:txXfrm>
    </dsp:sp>
    <dsp:sp modelId="{0CC4898C-62FD-464A-BE0B-CC75D5FB33ED}">
      <dsp:nvSpPr>
        <dsp:cNvPr id="0" name=""/>
        <dsp:cNvSpPr/>
      </dsp:nvSpPr>
      <dsp:spPr>
        <a:xfrm>
          <a:off x="7238404" y="1858565"/>
          <a:ext cx="1291828" cy="775096"/>
        </a:xfrm>
        <a:prstGeom prst="roundRect">
          <a:avLst>
            <a:gd name="adj" fmla="val 10000"/>
          </a:avLst>
        </a:prstGeom>
        <a:gradFill rotWithShape="0">
          <a:gsLst>
            <a:gs pos="0">
              <a:schemeClr val="accent4">
                <a:hueOff val="-2480428"/>
                <a:satOff val="14944"/>
                <a:lumOff val="1198"/>
                <a:alphaOff val="0"/>
                <a:shade val="51000"/>
                <a:satMod val="130000"/>
              </a:schemeClr>
            </a:gs>
            <a:gs pos="80000">
              <a:schemeClr val="accent4">
                <a:hueOff val="-2480428"/>
                <a:satOff val="14944"/>
                <a:lumOff val="1198"/>
                <a:alphaOff val="0"/>
                <a:shade val="93000"/>
                <a:satMod val="130000"/>
              </a:schemeClr>
            </a:gs>
            <a:gs pos="100000">
              <a:schemeClr val="accent4">
                <a:hueOff val="-2480428"/>
                <a:satOff val="14944"/>
                <a:lumOff val="11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编制源程序</a:t>
          </a:r>
          <a:r>
            <a:rPr lang="zh-CN" altLang="en-US" sz="1700" kern="1200"/>
            <a:t>代码</a:t>
          </a:r>
          <a:endParaRPr lang="zh-CN" sz="1700" kern="1200"/>
        </a:p>
      </dsp:txBody>
      <dsp:txXfrm>
        <a:off x="7261106" y="1881267"/>
        <a:ext cx="1246424" cy="729692"/>
      </dsp:txXfrm>
    </dsp:sp>
    <dsp:sp modelId="{90FBF48B-04D9-4082-BC33-82162FFEB3EE}">
      <dsp:nvSpPr>
        <dsp:cNvPr id="0" name=""/>
        <dsp:cNvSpPr/>
      </dsp:nvSpPr>
      <dsp:spPr>
        <a:xfrm rot="10800000">
          <a:off x="6850856" y="2085927"/>
          <a:ext cx="273867" cy="320373"/>
        </a:xfrm>
        <a:prstGeom prst="rightArrow">
          <a:avLst>
            <a:gd name="adj1" fmla="val 60000"/>
            <a:gd name="adj2" fmla="val 50000"/>
          </a:avLst>
        </a:prstGeom>
        <a:solidFill>
          <a:schemeClr val="accent4">
            <a:hueOff val="-2790481"/>
            <a:satOff val="16812"/>
            <a:lumOff val="134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6933016" y="2150002"/>
        <a:ext cx="191707" cy="192223"/>
      </dsp:txXfrm>
    </dsp:sp>
    <dsp:sp modelId="{88E28BEC-2874-4CF1-8543-2C9FBAD57EAC}">
      <dsp:nvSpPr>
        <dsp:cNvPr id="0" name=""/>
        <dsp:cNvSpPr/>
      </dsp:nvSpPr>
      <dsp:spPr>
        <a:xfrm>
          <a:off x="5429845" y="1858565"/>
          <a:ext cx="1291828" cy="775096"/>
        </a:xfrm>
        <a:prstGeom prst="roundRect">
          <a:avLst>
            <a:gd name="adj" fmla="val 1000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编译</a:t>
          </a:r>
          <a:r>
            <a:rPr lang="zh-CN" altLang="en-US" sz="1700" kern="1200"/>
            <a:t>为目标程序</a:t>
          </a:r>
          <a:endParaRPr lang="zh-CN" sz="1700" kern="1200"/>
        </a:p>
      </dsp:txBody>
      <dsp:txXfrm>
        <a:off x="5452547" y="1881267"/>
        <a:ext cx="1246424" cy="729692"/>
      </dsp:txXfrm>
    </dsp:sp>
    <dsp:sp modelId="{EA8FC42C-4DD4-4E73-BB9A-813933EDEC3B}">
      <dsp:nvSpPr>
        <dsp:cNvPr id="0" name=""/>
        <dsp:cNvSpPr/>
      </dsp:nvSpPr>
      <dsp:spPr>
        <a:xfrm rot="10800000">
          <a:off x="5042296" y="2085927"/>
          <a:ext cx="273867" cy="320373"/>
        </a:xfrm>
        <a:prstGeom prst="rightArrow">
          <a:avLst>
            <a:gd name="adj1" fmla="val 60000"/>
            <a:gd name="adj2" fmla="val 50000"/>
          </a:avLst>
        </a:prstGeom>
        <a:solidFill>
          <a:schemeClr val="accent4">
            <a:hueOff val="-3348577"/>
            <a:satOff val="20174"/>
            <a:lumOff val="1617"/>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5124456" y="2150002"/>
        <a:ext cx="191707" cy="192223"/>
      </dsp:txXfrm>
    </dsp:sp>
    <dsp:sp modelId="{4A57AE75-1EA7-4A7E-B04E-7BE0E4E98384}">
      <dsp:nvSpPr>
        <dsp:cNvPr id="0" name=""/>
        <dsp:cNvSpPr/>
      </dsp:nvSpPr>
      <dsp:spPr>
        <a:xfrm>
          <a:off x="3621285" y="1858565"/>
          <a:ext cx="1291828" cy="775096"/>
        </a:xfrm>
        <a:prstGeom prst="roundRect">
          <a:avLst>
            <a:gd name="adj" fmla="val 10000"/>
          </a:avLst>
        </a:prstGeom>
        <a:gradFill rotWithShape="0">
          <a:gsLst>
            <a:gs pos="0">
              <a:schemeClr val="accent4">
                <a:hueOff val="-3472599"/>
                <a:satOff val="20921"/>
                <a:lumOff val="1677"/>
                <a:alphaOff val="0"/>
                <a:shade val="51000"/>
                <a:satMod val="130000"/>
              </a:schemeClr>
            </a:gs>
            <a:gs pos="80000">
              <a:schemeClr val="accent4">
                <a:hueOff val="-3472599"/>
                <a:satOff val="20921"/>
                <a:lumOff val="1677"/>
                <a:alphaOff val="0"/>
                <a:shade val="93000"/>
                <a:satMod val="130000"/>
              </a:schemeClr>
            </a:gs>
            <a:gs pos="100000">
              <a:schemeClr val="accent4">
                <a:hueOff val="-3472599"/>
                <a:satOff val="20921"/>
                <a:lumOff val="167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调试、运行、检测</a:t>
          </a:r>
        </a:p>
      </dsp:txBody>
      <dsp:txXfrm>
        <a:off x="3643987" y="1881267"/>
        <a:ext cx="1246424" cy="729692"/>
      </dsp:txXfrm>
    </dsp:sp>
    <dsp:sp modelId="{6AEF83C3-27CC-4F96-901C-0FFA6F1420DE}">
      <dsp:nvSpPr>
        <dsp:cNvPr id="0" name=""/>
        <dsp:cNvSpPr/>
      </dsp:nvSpPr>
      <dsp:spPr>
        <a:xfrm rot="10800000">
          <a:off x="3233737" y="2085927"/>
          <a:ext cx="273867" cy="320373"/>
        </a:xfrm>
        <a:prstGeom prst="rightArrow">
          <a:avLst>
            <a:gd name="adj1" fmla="val 60000"/>
            <a:gd name="adj2" fmla="val 50000"/>
          </a:avLst>
        </a:prstGeom>
        <a:solidFill>
          <a:schemeClr val="accent4">
            <a:hueOff val="-3906673"/>
            <a:satOff val="23537"/>
            <a:lumOff val="1887"/>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3315897" y="2150002"/>
        <a:ext cx="191707" cy="192223"/>
      </dsp:txXfrm>
    </dsp:sp>
    <dsp:sp modelId="{CD41B9D1-321D-454F-9146-1D5CFE56EEC9}">
      <dsp:nvSpPr>
        <dsp:cNvPr id="0" name=""/>
        <dsp:cNvSpPr/>
      </dsp:nvSpPr>
      <dsp:spPr>
        <a:xfrm>
          <a:off x="1812726" y="1858565"/>
          <a:ext cx="1291828" cy="775096"/>
        </a:xfrm>
        <a:prstGeom prst="roundRect">
          <a:avLst>
            <a:gd name="adj" fmla="val 10000"/>
          </a:avLst>
        </a:prstGeom>
        <a:gradFill rotWithShape="0">
          <a:gsLst>
            <a:gs pos="0">
              <a:schemeClr val="accent4">
                <a:hueOff val="-3968684"/>
                <a:satOff val="23910"/>
                <a:lumOff val="1916"/>
                <a:alphaOff val="0"/>
                <a:shade val="51000"/>
                <a:satMod val="130000"/>
              </a:schemeClr>
            </a:gs>
            <a:gs pos="80000">
              <a:schemeClr val="accent4">
                <a:hueOff val="-3968684"/>
                <a:satOff val="23910"/>
                <a:lumOff val="1916"/>
                <a:alphaOff val="0"/>
                <a:shade val="93000"/>
                <a:satMod val="130000"/>
              </a:schemeClr>
            </a:gs>
            <a:gs pos="100000">
              <a:schemeClr val="accent4">
                <a:hueOff val="-3968684"/>
                <a:satOff val="23910"/>
                <a:lumOff val="19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生成</a:t>
          </a:r>
          <a:r>
            <a:rPr lang="zh-CN" altLang="en-US" sz="1700" kern="1200"/>
            <a:t>可执行</a:t>
          </a:r>
          <a:r>
            <a:rPr lang="zh-CN" sz="1700" kern="1200"/>
            <a:t>程序</a:t>
          </a:r>
        </a:p>
      </dsp:txBody>
      <dsp:txXfrm>
        <a:off x="1835428" y="1881267"/>
        <a:ext cx="1246424" cy="729692"/>
      </dsp:txXfrm>
    </dsp:sp>
    <dsp:sp modelId="{8253A5B9-513F-48CA-977A-2D01A5A62F60}">
      <dsp:nvSpPr>
        <dsp:cNvPr id="0" name=""/>
        <dsp:cNvSpPr/>
      </dsp:nvSpPr>
      <dsp:spPr>
        <a:xfrm rot="10800000">
          <a:off x="1425178" y="2085927"/>
          <a:ext cx="273867" cy="320373"/>
        </a:xfrm>
        <a:prstGeom prst="rightArrow">
          <a:avLst>
            <a:gd name="adj1" fmla="val 60000"/>
            <a:gd name="adj2" fmla="val 50000"/>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1507338" y="2150002"/>
        <a:ext cx="191707" cy="192223"/>
      </dsp:txXfrm>
    </dsp:sp>
    <dsp:sp modelId="{31C36D8C-2508-41E6-8221-1EF2FE943159}">
      <dsp:nvSpPr>
        <dsp:cNvPr id="0" name=""/>
        <dsp:cNvSpPr/>
      </dsp:nvSpPr>
      <dsp:spPr>
        <a:xfrm>
          <a:off x="4167" y="1858565"/>
          <a:ext cx="1291828" cy="775096"/>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zh-CN" sz="1700" kern="1200"/>
            <a:t>编写</a:t>
          </a:r>
          <a:r>
            <a:rPr lang="zh-CN" altLang="en-US" sz="1700" kern="1200"/>
            <a:t>相关</a:t>
          </a:r>
          <a:r>
            <a:rPr lang="zh-CN" sz="1700" kern="1200"/>
            <a:t>程序文档</a:t>
          </a:r>
        </a:p>
      </dsp:txBody>
      <dsp:txXfrm>
        <a:off x="26869" y="1881267"/>
        <a:ext cx="1246424" cy="729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5FD85-196B-4291-8829-B61270A21D71}">
      <dsp:nvSpPr>
        <dsp:cNvPr id="0" name=""/>
        <dsp:cNvSpPr/>
      </dsp:nvSpPr>
      <dsp:spPr>
        <a:xfrm>
          <a:off x="452345" y="669192"/>
          <a:ext cx="694114" cy="46274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16</a:t>
          </a:r>
          <a:r>
            <a:rPr lang="zh-CN" altLang="en-US" sz="900" kern="1200" dirty="0"/>
            <a:t>枚硬币</a:t>
          </a:r>
        </a:p>
      </dsp:txBody>
      <dsp:txXfrm>
        <a:off x="465898" y="682745"/>
        <a:ext cx="667008" cy="435636"/>
      </dsp:txXfrm>
    </dsp:sp>
    <dsp:sp modelId="{24CEF92E-F94A-4E3D-B575-5F5F7E9CA6B1}">
      <dsp:nvSpPr>
        <dsp:cNvPr id="0" name=""/>
        <dsp:cNvSpPr/>
      </dsp:nvSpPr>
      <dsp:spPr>
        <a:xfrm>
          <a:off x="348228" y="1131935"/>
          <a:ext cx="451174" cy="185097"/>
        </a:xfrm>
        <a:custGeom>
          <a:avLst/>
          <a:gdLst/>
          <a:ahLst/>
          <a:cxnLst/>
          <a:rect l="0" t="0" r="0" b="0"/>
          <a:pathLst>
            <a:path>
              <a:moveTo>
                <a:pt x="451174" y="0"/>
              </a:moveTo>
              <a:lnTo>
                <a:pt x="451174" y="92548"/>
              </a:lnTo>
              <a:lnTo>
                <a:pt x="0" y="92548"/>
              </a:lnTo>
              <a:lnTo>
                <a:pt x="0" y="185097"/>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F66409-CE8F-41AB-A31B-2328D3AA11D7}">
      <dsp:nvSpPr>
        <dsp:cNvPr id="0" name=""/>
        <dsp:cNvSpPr/>
      </dsp:nvSpPr>
      <dsp:spPr>
        <a:xfrm>
          <a:off x="1171" y="1317032"/>
          <a:ext cx="694114" cy="46274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8</a:t>
          </a:r>
          <a:r>
            <a:rPr lang="zh-CN" altLang="en-US" sz="900" kern="1200" dirty="0"/>
            <a:t>枚硬币</a:t>
          </a:r>
        </a:p>
      </dsp:txBody>
      <dsp:txXfrm>
        <a:off x="14724" y="1330585"/>
        <a:ext cx="667008" cy="435636"/>
      </dsp:txXfrm>
    </dsp:sp>
    <dsp:sp modelId="{A1585BE7-0196-4E12-A1FD-1754D15AEFBF}">
      <dsp:nvSpPr>
        <dsp:cNvPr id="0" name=""/>
        <dsp:cNvSpPr/>
      </dsp:nvSpPr>
      <dsp:spPr>
        <a:xfrm>
          <a:off x="799402" y="1131935"/>
          <a:ext cx="451174" cy="185097"/>
        </a:xfrm>
        <a:custGeom>
          <a:avLst/>
          <a:gdLst/>
          <a:ahLst/>
          <a:cxnLst/>
          <a:rect l="0" t="0" r="0" b="0"/>
          <a:pathLst>
            <a:path>
              <a:moveTo>
                <a:pt x="0" y="0"/>
              </a:moveTo>
              <a:lnTo>
                <a:pt x="0" y="92548"/>
              </a:lnTo>
              <a:lnTo>
                <a:pt x="451174" y="92548"/>
              </a:lnTo>
              <a:lnTo>
                <a:pt x="451174" y="185097"/>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62D8196-15AD-4339-8229-67CDA4F7A307}">
      <dsp:nvSpPr>
        <dsp:cNvPr id="0" name=""/>
        <dsp:cNvSpPr/>
      </dsp:nvSpPr>
      <dsp:spPr>
        <a:xfrm>
          <a:off x="903519" y="1317032"/>
          <a:ext cx="694114" cy="46274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8</a:t>
          </a:r>
          <a:r>
            <a:rPr lang="zh-CN" altLang="en-US" sz="900" kern="1200" dirty="0"/>
            <a:t>枚硬币（轻）</a:t>
          </a:r>
        </a:p>
      </dsp:txBody>
      <dsp:txXfrm>
        <a:off x="917072" y="1330585"/>
        <a:ext cx="667008" cy="435636"/>
      </dsp:txXfrm>
    </dsp:sp>
    <dsp:sp modelId="{9FA5ABC4-1277-4425-A0B0-C6778BA0A791}">
      <dsp:nvSpPr>
        <dsp:cNvPr id="0" name=""/>
        <dsp:cNvSpPr/>
      </dsp:nvSpPr>
      <dsp:spPr>
        <a:xfrm>
          <a:off x="799402" y="1779775"/>
          <a:ext cx="451174" cy="185097"/>
        </a:xfrm>
        <a:custGeom>
          <a:avLst/>
          <a:gdLst/>
          <a:ahLst/>
          <a:cxnLst/>
          <a:rect l="0" t="0" r="0" b="0"/>
          <a:pathLst>
            <a:path>
              <a:moveTo>
                <a:pt x="451174" y="0"/>
              </a:moveTo>
              <a:lnTo>
                <a:pt x="451174" y="92548"/>
              </a:lnTo>
              <a:lnTo>
                <a:pt x="0" y="92548"/>
              </a:lnTo>
              <a:lnTo>
                <a:pt x="0" y="185097"/>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414675-F6A0-4195-9F1F-8C8F95B4D66E}">
      <dsp:nvSpPr>
        <dsp:cNvPr id="0" name=""/>
        <dsp:cNvSpPr/>
      </dsp:nvSpPr>
      <dsp:spPr>
        <a:xfrm>
          <a:off x="452345" y="1964872"/>
          <a:ext cx="694114" cy="462742"/>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4</a:t>
          </a:r>
          <a:r>
            <a:rPr lang="zh-CN" altLang="en-US" sz="900" kern="1200" dirty="0"/>
            <a:t>枚硬币</a:t>
          </a:r>
        </a:p>
      </dsp:txBody>
      <dsp:txXfrm>
        <a:off x="465898" y="1978425"/>
        <a:ext cx="667008" cy="435636"/>
      </dsp:txXfrm>
    </dsp:sp>
    <dsp:sp modelId="{956C2995-171F-43A3-A971-106E74C36EFE}">
      <dsp:nvSpPr>
        <dsp:cNvPr id="0" name=""/>
        <dsp:cNvSpPr/>
      </dsp:nvSpPr>
      <dsp:spPr>
        <a:xfrm>
          <a:off x="1250576" y="1779775"/>
          <a:ext cx="451174" cy="185097"/>
        </a:xfrm>
        <a:custGeom>
          <a:avLst/>
          <a:gdLst/>
          <a:ahLst/>
          <a:cxnLst/>
          <a:rect l="0" t="0" r="0" b="0"/>
          <a:pathLst>
            <a:path>
              <a:moveTo>
                <a:pt x="0" y="0"/>
              </a:moveTo>
              <a:lnTo>
                <a:pt x="0" y="92548"/>
              </a:lnTo>
              <a:lnTo>
                <a:pt x="451174" y="92548"/>
              </a:lnTo>
              <a:lnTo>
                <a:pt x="451174" y="185097"/>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6AEF92-E98B-496E-AB04-55D81E0D70B3}">
      <dsp:nvSpPr>
        <dsp:cNvPr id="0" name=""/>
        <dsp:cNvSpPr/>
      </dsp:nvSpPr>
      <dsp:spPr>
        <a:xfrm>
          <a:off x="1354694" y="1964872"/>
          <a:ext cx="694114" cy="462742"/>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4</a:t>
          </a:r>
          <a:r>
            <a:rPr lang="zh-CN" altLang="en-US" sz="900" kern="1200" dirty="0"/>
            <a:t>枚硬币（轻）</a:t>
          </a:r>
        </a:p>
      </dsp:txBody>
      <dsp:txXfrm>
        <a:off x="1368247" y="1978425"/>
        <a:ext cx="667008" cy="435636"/>
      </dsp:txXfrm>
    </dsp:sp>
    <dsp:sp modelId="{19BBB4F2-163D-4012-B438-3DF8A658D190}">
      <dsp:nvSpPr>
        <dsp:cNvPr id="0" name=""/>
        <dsp:cNvSpPr/>
      </dsp:nvSpPr>
      <dsp:spPr>
        <a:xfrm>
          <a:off x="1250576" y="2427615"/>
          <a:ext cx="451174" cy="185097"/>
        </a:xfrm>
        <a:custGeom>
          <a:avLst/>
          <a:gdLst/>
          <a:ahLst/>
          <a:cxnLst/>
          <a:rect l="0" t="0" r="0" b="0"/>
          <a:pathLst>
            <a:path>
              <a:moveTo>
                <a:pt x="451174" y="0"/>
              </a:moveTo>
              <a:lnTo>
                <a:pt x="451174" y="92548"/>
              </a:lnTo>
              <a:lnTo>
                <a:pt x="0" y="92548"/>
              </a:lnTo>
              <a:lnTo>
                <a:pt x="0" y="18509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0A3DEB-4969-44C5-8A69-4254FEA47C0F}">
      <dsp:nvSpPr>
        <dsp:cNvPr id="0" name=""/>
        <dsp:cNvSpPr/>
      </dsp:nvSpPr>
      <dsp:spPr>
        <a:xfrm>
          <a:off x="903519" y="2612712"/>
          <a:ext cx="694114" cy="4627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2</a:t>
          </a:r>
          <a:r>
            <a:rPr lang="zh-CN" altLang="en-US" sz="900" kern="1200" dirty="0"/>
            <a:t>枚硬币</a:t>
          </a:r>
        </a:p>
      </dsp:txBody>
      <dsp:txXfrm>
        <a:off x="917072" y="2626265"/>
        <a:ext cx="667008" cy="435636"/>
      </dsp:txXfrm>
    </dsp:sp>
    <dsp:sp modelId="{7F61883A-60C2-4CC8-9504-06911A47EA58}">
      <dsp:nvSpPr>
        <dsp:cNvPr id="0" name=""/>
        <dsp:cNvSpPr/>
      </dsp:nvSpPr>
      <dsp:spPr>
        <a:xfrm>
          <a:off x="1701751" y="2427615"/>
          <a:ext cx="451174" cy="185097"/>
        </a:xfrm>
        <a:custGeom>
          <a:avLst/>
          <a:gdLst/>
          <a:ahLst/>
          <a:cxnLst/>
          <a:rect l="0" t="0" r="0" b="0"/>
          <a:pathLst>
            <a:path>
              <a:moveTo>
                <a:pt x="0" y="0"/>
              </a:moveTo>
              <a:lnTo>
                <a:pt x="0" y="92548"/>
              </a:lnTo>
              <a:lnTo>
                <a:pt x="451174" y="92548"/>
              </a:lnTo>
              <a:lnTo>
                <a:pt x="451174" y="18509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FFD059A-0286-40BE-A6A2-B28D47FD2A79}">
      <dsp:nvSpPr>
        <dsp:cNvPr id="0" name=""/>
        <dsp:cNvSpPr/>
      </dsp:nvSpPr>
      <dsp:spPr>
        <a:xfrm>
          <a:off x="1805868" y="2612712"/>
          <a:ext cx="694114" cy="4627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2</a:t>
          </a:r>
          <a:r>
            <a:rPr lang="zh-CN" altLang="en-US" sz="900" kern="1200" dirty="0"/>
            <a:t>枚硬币（轻）</a:t>
          </a:r>
        </a:p>
      </dsp:txBody>
      <dsp:txXfrm>
        <a:off x="1819421" y="2626265"/>
        <a:ext cx="667008" cy="435636"/>
      </dsp:txXfrm>
    </dsp:sp>
    <dsp:sp modelId="{CD8F76CD-5FB0-4C2D-9AB7-1B679EC8654F}">
      <dsp:nvSpPr>
        <dsp:cNvPr id="0" name=""/>
        <dsp:cNvSpPr/>
      </dsp:nvSpPr>
      <dsp:spPr>
        <a:xfrm>
          <a:off x="1701751" y="3075455"/>
          <a:ext cx="451174" cy="185097"/>
        </a:xfrm>
        <a:custGeom>
          <a:avLst/>
          <a:gdLst/>
          <a:ahLst/>
          <a:cxnLst/>
          <a:rect l="0" t="0" r="0" b="0"/>
          <a:pathLst>
            <a:path>
              <a:moveTo>
                <a:pt x="451174" y="0"/>
              </a:moveTo>
              <a:lnTo>
                <a:pt x="451174" y="92548"/>
              </a:lnTo>
              <a:lnTo>
                <a:pt x="0" y="92548"/>
              </a:lnTo>
              <a:lnTo>
                <a:pt x="0" y="18509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4D0E57-5D0B-4226-B3AE-9659A1BB1E6E}">
      <dsp:nvSpPr>
        <dsp:cNvPr id="0" name=""/>
        <dsp:cNvSpPr/>
      </dsp:nvSpPr>
      <dsp:spPr>
        <a:xfrm>
          <a:off x="1354694" y="3260552"/>
          <a:ext cx="694114" cy="4627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1</a:t>
          </a:r>
          <a:r>
            <a:rPr lang="zh-CN" altLang="en-US" sz="900" kern="1200" dirty="0"/>
            <a:t>枚硬币</a:t>
          </a:r>
        </a:p>
      </dsp:txBody>
      <dsp:txXfrm>
        <a:off x="1368247" y="3274105"/>
        <a:ext cx="667008" cy="435636"/>
      </dsp:txXfrm>
    </dsp:sp>
    <dsp:sp modelId="{48CAFD12-5611-4C6A-A492-461A6323EA3C}">
      <dsp:nvSpPr>
        <dsp:cNvPr id="0" name=""/>
        <dsp:cNvSpPr/>
      </dsp:nvSpPr>
      <dsp:spPr>
        <a:xfrm>
          <a:off x="2152925" y="3075455"/>
          <a:ext cx="451174" cy="185097"/>
        </a:xfrm>
        <a:custGeom>
          <a:avLst/>
          <a:gdLst/>
          <a:ahLst/>
          <a:cxnLst/>
          <a:rect l="0" t="0" r="0" b="0"/>
          <a:pathLst>
            <a:path>
              <a:moveTo>
                <a:pt x="0" y="0"/>
              </a:moveTo>
              <a:lnTo>
                <a:pt x="0" y="92548"/>
              </a:lnTo>
              <a:lnTo>
                <a:pt x="451174" y="92548"/>
              </a:lnTo>
              <a:lnTo>
                <a:pt x="451174" y="185097"/>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E56586-44F8-4035-A835-B9948973224D}">
      <dsp:nvSpPr>
        <dsp:cNvPr id="0" name=""/>
        <dsp:cNvSpPr/>
      </dsp:nvSpPr>
      <dsp:spPr>
        <a:xfrm>
          <a:off x="2257042" y="3260552"/>
          <a:ext cx="694114" cy="46274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t>1</a:t>
          </a:r>
          <a:r>
            <a:rPr lang="zh-CN" altLang="en-US" sz="900" kern="1200" dirty="0"/>
            <a:t>枚硬币（伪币）</a:t>
          </a:r>
        </a:p>
      </dsp:txBody>
      <dsp:txXfrm>
        <a:off x="2270595" y="3274105"/>
        <a:ext cx="667008" cy="435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24972-0393-41DF-85EB-E85B06EAE39D}">
      <dsp:nvSpPr>
        <dsp:cNvPr id="0" name=""/>
        <dsp:cNvSpPr/>
      </dsp:nvSpPr>
      <dsp:spPr>
        <a:xfrm rot="5400000">
          <a:off x="1712802" y="438830"/>
          <a:ext cx="373552" cy="425276"/>
        </a:xfrm>
        <a:prstGeom prst="bentUpArrow">
          <a:avLst>
            <a:gd name="adj1" fmla="val 32840"/>
            <a:gd name="adj2" fmla="val 25000"/>
            <a:gd name="adj3" fmla="val 35780"/>
          </a:avLst>
        </a:prstGeom>
        <a:solidFill>
          <a:schemeClr val="accent3">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132E83B7-569D-4CA1-BAF7-015C2F2173A4}">
      <dsp:nvSpPr>
        <dsp:cNvPr id="0" name=""/>
        <dsp:cNvSpPr/>
      </dsp:nvSpPr>
      <dsp:spPr>
        <a:xfrm>
          <a:off x="1613833" y="24739"/>
          <a:ext cx="628842" cy="440169"/>
        </a:xfrm>
        <a:prstGeom prst="roundRect">
          <a:avLst>
            <a:gd name="adj" fmla="val 1667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观察问题</a:t>
          </a:r>
        </a:p>
      </dsp:txBody>
      <dsp:txXfrm>
        <a:off x="1635324" y="46230"/>
        <a:ext cx="585860" cy="397187"/>
      </dsp:txXfrm>
    </dsp:sp>
    <dsp:sp modelId="{FDA08F2C-6BB6-4DBE-8074-D1355621569B}">
      <dsp:nvSpPr>
        <dsp:cNvPr id="0" name=""/>
        <dsp:cNvSpPr/>
      </dsp:nvSpPr>
      <dsp:spPr>
        <a:xfrm>
          <a:off x="2242676" y="66720"/>
          <a:ext cx="457360" cy="355764"/>
        </a:xfrm>
        <a:prstGeom prst="rect">
          <a:avLst/>
        </a:prstGeom>
        <a:noFill/>
        <a:ln>
          <a:noFill/>
        </a:ln>
        <a:effectLst/>
      </dsp:spPr>
      <dsp:style>
        <a:lnRef idx="0">
          <a:scrgbClr r="0" g="0" b="0"/>
        </a:lnRef>
        <a:fillRef idx="0">
          <a:scrgbClr r="0" g="0" b="0"/>
        </a:fillRef>
        <a:effectRef idx="0">
          <a:scrgbClr r="0" g="0" b="0"/>
        </a:effectRef>
        <a:fontRef idx="minor"/>
      </dsp:style>
    </dsp:sp>
    <dsp:sp modelId="{C57CD6DE-D043-4D78-9033-D5E959F571C1}">
      <dsp:nvSpPr>
        <dsp:cNvPr id="0" name=""/>
        <dsp:cNvSpPr/>
      </dsp:nvSpPr>
      <dsp:spPr>
        <a:xfrm rot="5400000">
          <a:off x="2234180" y="933286"/>
          <a:ext cx="373552" cy="425276"/>
        </a:xfrm>
        <a:prstGeom prst="bentUpArrow">
          <a:avLst>
            <a:gd name="adj1" fmla="val 32840"/>
            <a:gd name="adj2" fmla="val 25000"/>
            <a:gd name="adj3" fmla="val 35780"/>
          </a:avLst>
        </a:prstGeom>
        <a:solidFill>
          <a:schemeClr val="accent3">
            <a:tint val="50000"/>
            <a:hueOff val="2143734"/>
            <a:satOff val="-3146"/>
            <a:lumOff val="2132"/>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F669FF8F-69D0-402D-8870-1C6A1C342910}">
      <dsp:nvSpPr>
        <dsp:cNvPr id="0" name=""/>
        <dsp:cNvSpPr/>
      </dsp:nvSpPr>
      <dsp:spPr>
        <a:xfrm>
          <a:off x="2135211" y="519195"/>
          <a:ext cx="628842" cy="440169"/>
        </a:xfrm>
        <a:prstGeom prst="roundRect">
          <a:avLst>
            <a:gd name="adj" fmla="val 16670"/>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归纳抽象</a:t>
          </a:r>
        </a:p>
      </dsp:txBody>
      <dsp:txXfrm>
        <a:off x="2156702" y="540686"/>
        <a:ext cx="585860" cy="397187"/>
      </dsp:txXfrm>
    </dsp:sp>
    <dsp:sp modelId="{C2A95977-105F-4476-B7F4-656BEE8E42B0}">
      <dsp:nvSpPr>
        <dsp:cNvPr id="0" name=""/>
        <dsp:cNvSpPr/>
      </dsp:nvSpPr>
      <dsp:spPr>
        <a:xfrm>
          <a:off x="2764054" y="561175"/>
          <a:ext cx="457360" cy="355764"/>
        </a:xfrm>
        <a:prstGeom prst="rect">
          <a:avLst/>
        </a:prstGeom>
        <a:noFill/>
        <a:ln>
          <a:noFill/>
        </a:ln>
        <a:effectLst/>
      </dsp:spPr>
      <dsp:style>
        <a:lnRef idx="0">
          <a:scrgbClr r="0" g="0" b="0"/>
        </a:lnRef>
        <a:fillRef idx="0">
          <a:scrgbClr r="0" g="0" b="0"/>
        </a:fillRef>
        <a:effectRef idx="0">
          <a:scrgbClr r="0" g="0" b="0"/>
        </a:effectRef>
        <a:fontRef idx="minor"/>
      </dsp:style>
    </dsp:sp>
    <dsp:sp modelId="{E5B334AD-F0F0-43F1-9483-AA1C702042BC}">
      <dsp:nvSpPr>
        <dsp:cNvPr id="0" name=""/>
        <dsp:cNvSpPr/>
      </dsp:nvSpPr>
      <dsp:spPr>
        <a:xfrm rot="5400000">
          <a:off x="2755557" y="1427742"/>
          <a:ext cx="373552" cy="425276"/>
        </a:xfrm>
        <a:prstGeom prst="bentUpArrow">
          <a:avLst>
            <a:gd name="adj1" fmla="val 32840"/>
            <a:gd name="adj2" fmla="val 25000"/>
            <a:gd name="adj3" fmla="val 35780"/>
          </a:avLst>
        </a:prstGeom>
        <a:solidFill>
          <a:schemeClr val="accent3">
            <a:tint val="50000"/>
            <a:hueOff val="4287467"/>
            <a:satOff val="-6292"/>
            <a:lumOff val="4264"/>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DD5BD34-910A-4480-88F3-50899A2EA342}">
      <dsp:nvSpPr>
        <dsp:cNvPr id="0" name=""/>
        <dsp:cNvSpPr/>
      </dsp:nvSpPr>
      <dsp:spPr>
        <a:xfrm>
          <a:off x="2656588" y="1013651"/>
          <a:ext cx="628842" cy="440169"/>
        </a:xfrm>
        <a:prstGeom prst="roundRect">
          <a:avLst>
            <a:gd name="adj" fmla="val 16670"/>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数学建模</a:t>
          </a:r>
        </a:p>
      </dsp:txBody>
      <dsp:txXfrm>
        <a:off x="2678079" y="1035142"/>
        <a:ext cx="585860" cy="397187"/>
      </dsp:txXfrm>
    </dsp:sp>
    <dsp:sp modelId="{DD241F6B-8F8F-46D8-8C67-6B354DAEBE60}">
      <dsp:nvSpPr>
        <dsp:cNvPr id="0" name=""/>
        <dsp:cNvSpPr/>
      </dsp:nvSpPr>
      <dsp:spPr>
        <a:xfrm>
          <a:off x="3285431" y="1055631"/>
          <a:ext cx="457360" cy="355764"/>
        </a:xfrm>
        <a:prstGeom prst="rect">
          <a:avLst/>
        </a:prstGeom>
        <a:noFill/>
        <a:ln>
          <a:noFill/>
        </a:ln>
        <a:effectLst/>
      </dsp:spPr>
      <dsp:style>
        <a:lnRef idx="0">
          <a:scrgbClr r="0" g="0" b="0"/>
        </a:lnRef>
        <a:fillRef idx="0">
          <a:scrgbClr r="0" g="0" b="0"/>
        </a:fillRef>
        <a:effectRef idx="0">
          <a:scrgbClr r="0" g="0" b="0"/>
        </a:effectRef>
        <a:fontRef idx="minor"/>
      </dsp:style>
    </dsp:sp>
    <dsp:sp modelId="{5D8488A2-C466-49D2-ACB2-4E98905AAC0B}">
      <dsp:nvSpPr>
        <dsp:cNvPr id="0" name=""/>
        <dsp:cNvSpPr/>
      </dsp:nvSpPr>
      <dsp:spPr>
        <a:xfrm rot="5400000">
          <a:off x="3276935" y="1922197"/>
          <a:ext cx="373552" cy="425276"/>
        </a:xfrm>
        <a:prstGeom prst="bentUpArrow">
          <a:avLst>
            <a:gd name="adj1" fmla="val 32840"/>
            <a:gd name="adj2" fmla="val 25000"/>
            <a:gd name="adj3" fmla="val 35780"/>
          </a:avLst>
        </a:prstGeom>
        <a:solidFill>
          <a:schemeClr val="accent3">
            <a:tint val="50000"/>
            <a:hueOff val="6431201"/>
            <a:satOff val="-9437"/>
            <a:lumOff val="6396"/>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ADF12FB1-2C9E-478D-91E1-BA520F911E76}">
      <dsp:nvSpPr>
        <dsp:cNvPr id="0" name=""/>
        <dsp:cNvSpPr/>
      </dsp:nvSpPr>
      <dsp:spPr>
        <a:xfrm>
          <a:off x="3177966" y="1508107"/>
          <a:ext cx="628842" cy="440169"/>
        </a:xfrm>
        <a:prstGeom prst="roundRect">
          <a:avLst>
            <a:gd name="adj" fmla="val 1667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数据结构</a:t>
          </a:r>
        </a:p>
      </dsp:txBody>
      <dsp:txXfrm>
        <a:off x="3199457" y="1529598"/>
        <a:ext cx="585860" cy="397187"/>
      </dsp:txXfrm>
    </dsp:sp>
    <dsp:sp modelId="{392452C7-B545-4348-A81B-6E938F8A9E2E}">
      <dsp:nvSpPr>
        <dsp:cNvPr id="0" name=""/>
        <dsp:cNvSpPr/>
      </dsp:nvSpPr>
      <dsp:spPr>
        <a:xfrm>
          <a:off x="3806809" y="1550087"/>
          <a:ext cx="457360" cy="355764"/>
        </a:xfrm>
        <a:prstGeom prst="rect">
          <a:avLst/>
        </a:prstGeom>
        <a:noFill/>
        <a:ln>
          <a:noFill/>
        </a:ln>
        <a:effectLst/>
      </dsp:spPr>
      <dsp:style>
        <a:lnRef idx="0">
          <a:scrgbClr r="0" g="0" b="0"/>
        </a:lnRef>
        <a:fillRef idx="0">
          <a:scrgbClr r="0" g="0" b="0"/>
        </a:fillRef>
        <a:effectRef idx="0">
          <a:scrgbClr r="0" g="0" b="0"/>
        </a:effectRef>
        <a:fontRef idx="minor"/>
      </dsp:style>
    </dsp:sp>
    <dsp:sp modelId="{127A040B-AD46-4295-A540-9422CC09D42A}">
      <dsp:nvSpPr>
        <dsp:cNvPr id="0" name=""/>
        <dsp:cNvSpPr/>
      </dsp:nvSpPr>
      <dsp:spPr>
        <a:xfrm rot="5400000">
          <a:off x="3798312" y="2416653"/>
          <a:ext cx="373552" cy="425276"/>
        </a:xfrm>
        <a:prstGeom prst="bentUpArrow">
          <a:avLst>
            <a:gd name="adj1" fmla="val 32840"/>
            <a:gd name="adj2" fmla="val 25000"/>
            <a:gd name="adj3" fmla="val 35780"/>
          </a:avLst>
        </a:prstGeom>
        <a:solidFill>
          <a:schemeClr val="accent3">
            <a:tint val="50000"/>
            <a:hueOff val="8574934"/>
            <a:satOff val="-12583"/>
            <a:lumOff val="8528"/>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7F12605-3914-4FDE-BFFB-DF48C5BDFBB7}">
      <dsp:nvSpPr>
        <dsp:cNvPr id="0" name=""/>
        <dsp:cNvSpPr/>
      </dsp:nvSpPr>
      <dsp:spPr>
        <a:xfrm>
          <a:off x="3699344" y="2002562"/>
          <a:ext cx="628842" cy="440169"/>
        </a:xfrm>
        <a:prstGeom prst="roundRect">
          <a:avLst>
            <a:gd name="adj" fmla="val 16670"/>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算法描述</a:t>
          </a:r>
        </a:p>
      </dsp:txBody>
      <dsp:txXfrm>
        <a:off x="3720835" y="2024053"/>
        <a:ext cx="585860" cy="397187"/>
      </dsp:txXfrm>
    </dsp:sp>
    <dsp:sp modelId="{4E4806CB-0099-4A51-8DBC-BBD5DBA90D6C}">
      <dsp:nvSpPr>
        <dsp:cNvPr id="0" name=""/>
        <dsp:cNvSpPr/>
      </dsp:nvSpPr>
      <dsp:spPr>
        <a:xfrm>
          <a:off x="4328187" y="2044543"/>
          <a:ext cx="457360" cy="355764"/>
        </a:xfrm>
        <a:prstGeom prst="rect">
          <a:avLst/>
        </a:prstGeom>
        <a:noFill/>
        <a:ln>
          <a:noFill/>
        </a:ln>
        <a:effectLst/>
      </dsp:spPr>
      <dsp:style>
        <a:lnRef idx="0">
          <a:scrgbClr r="0" g="0" b="0"/>
        </a:lnRef>
        <a:fillRef idx="0">
          <a:scrgbClr r="0" g="0" b="0"/>
        </a:fillRef>
        <a:effectRef idx="0">
          <a:scrgbClr r="0" g="0" b="0"/>
        </a:effectRef>
        <a:fontRef idx="minor"/>
      </dsp:style>
    </dsp:sp>
    <dsp:sp modelId="{78167C28-BB0A-4EF8-ADAE-DD3C3CE5BCD0}">
      <dsp:nvSpPr>
        <dsp:cNvPr id="0" name=""/>
        <dsp:cNvSpPr/>
      </dsp:nvSpPr>
      <dsp:spPr>
        <a:xfrm rot="5400000">
          <a:off x="4319690" y="2911109"/>
          <a:ext cx="373552" cy="425276"/>
        </a:xfrm>
        <a:prstGeom prst="bentUpArrow">
          <a:avLst>
            <a:gd name="adj1" fmla="val 32840"/>
            <a:gd name="adj2" fmla="val 25000"/>
            <a:gd name="adj3" fmla="val 35780"/>
          </a:avLst>
        </a:prstGeom>
        <a:solidFill>
          <a:schemeClr val="accent3">
            <a:tint val="50000"/>
            <a:hueOff val="10718668"/>
            <a:satOff val="-15729"/>
            <a:lumOff val="1066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0E0F62C-0BF6-4D57-B63C-B79D9A83358E}">
      <dsp:nvSpPr>
        <dsp:cNvPr id="0" name=""/>
        <dsp:cNvSpPr/>
      </dsp:nvSpPr>
      <dsp:spPr>
        <a:xfrm>
          <a:off x="4220721" y="2497018"/>
          <a:ext cx="628842" cy="440169"/>
        </a:xfrm>
        <a:prstGeom prst="roundRect">
          <a:avLst>
            <a:gd name="adj" fmla="val 16670"/>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程序设计</a:t>
          </a:r>
        </a:p>
      </dsp:txBody>
      <dsp:txXfrm>
        <a:off x="4242212" y="2518509"/>
        <a:ext cx="585860" cy="397187"/>
      </dsp:txXfrm>
    </dsp:sp>
    <dsp:sp modelId="{59E103B8-8C84-41B1-966D-EE5999599392}">
      <dsp:nvSpPr>
        <dsp:cNvPr id="0" name=""/>
        <dsp:cNvSpPr/>
      </dsp:nvSpPr>
      <dsp:spPr>
        <a:xfrm>
          <a:off x="4849564" y="2538998"/>
          <a:ext cx="457360" cy="355764"/>
        </a:xfrm>
        <a:prstGeom prst="rect">
          <a:avLst/>
        </a:prstGeom>
        <a:noFill/>
        <a:ln>
          <a:noFill/>
        </a:ln>
        <a:effectLst/>
      </dsp:spPr>
      <dsp:style>
        <a:lnRef idx="0">
          <a:scrgbClr r="0" g="0" b="0"/>
        </a:lnRef>
        <a:fillRef idx="0">
          <a:scrgbClr r="0" g="0" b="0"/>
        </a:fillRef>
        <a:effectRef idx="0">
          <a:scrgbClr r="0" g="0" b="0"/>
        </a:effectRef>
        <a:fontRef idx="minor"/>
      </dsp:style>
    </dsp:sp>
    <dsp:sp modelId="{E1E7474D-921B-43FF-9AB2-3A950924AA56}">
      <dsp:nvSpPr>
        <dsp:cNvPr id="0" name=""/>
        <dsp:cNvSpPr/>
      </dsp:nvSpPr>
      <dsp:spPr>
        <a:xfrm>
          <a:off x="4742099" y="2991474"/>
          <a:ext cx="628842" cy="440169"/>
        </a:xfrm>
        <a:prstGeom prst="roundRect">
          <a:avLst>
            <a:gd name="adj" fmla="val 1667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实现解决</a:t>
          </a:r>
        </a:p>
      </dsp:txBody>
      <dsp:txXfrm>
        <a:off x="4763590" y="3012965"/>
        <a:ext cx="585860" cy="3971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24972-0393-41DF-85EB-E85B06EAE39D}">
      <dsp:nvSpPr>
        <dsp:cNvPr id="0" name=""/>
        <dsp:cNvSpPr/>
      </dsp:nvSpPr>
      <dsp:spPr>
        <a:xfrm rot="5400000">
          <a:off x="1963540" y="439148"/>
          <a:ext cx="373823" cy="425584"/>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132E83B7-569D-4CA1-BAF7-015C2F2173A4}">
      <dsp:nvSpPr>
        <dsp:cNvPr id="0" name=""/>
        <dsp:cNvSpPr/>
      </dsp:nvSpPr>
      <dsp:spPr>
        <a:xfrm>
          <a:off x="1864500" y="24757"/>
          <a:ext cx="629298" cy="440488"/>
        </a:xfrm>
        <a:prstGeom prst="roundRect">
          <a:avLst>
            <a:gd name="adj" fmla="val 1667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观察问题</a:t>
          </a:r>
        </a:p>
      </dsp:txBody>
      <dsp:txXfrm>
        <a:off x="1886007" y="46264"/>
        <a:ext cx="586284" cy="397474"/>
      </dsp:txXfrm>
    </dsp:sp>
    <dsp:sp modelId="{FDA08F2C-6BB6-4DBE-8074-D1355621569B}">
      <dsp:nvSpPr>
        <dsp:cNvPr id="0" name=""/>
        <dsp:cNvSpPr/>
      </dsp:nvSpPr>
      <dsp:spPr>
        <a:xfrm>
          <a:off x="2493798" y="66768"/>
          <a:ext cx="457691" cy="356022"/>
        </a:xfrm>
        <a:prstGeom prst="rect">
          <a:avLst/>
        </a:prstGeom>
        <a:noFill/>
        <a:ln>
          <a:noFill/>
        </a:ln>
        <a:effectLst/>
      </dsp:spPr>
      <dsp:style>
        <a:lnRef idx="0">
          <a:scrgbClr r="0" g="0" b="0"/>
        </a:lnRef>
        <a:fillRef idx="0">
          <a:scrgbClr r="0" g="0" b="0"/>
        </a:fillRef>
        <a:effectRef idx="0">
          <a:scrgbClr r="0" g="0" b="0"/>
        </a:effectRef>
        <a:fontRef idx="minor"/>
      </dsp:style>
    </dsp:sp>
    <dsp:sp modelId="{C57CD6DE-D043-4D78-9033-D5E959F571C1}">
      <dsp:nvSpPr>
        <dsp:cNvPr id="0" name=""/>
        <dsp:cNvSpPr/>
      </dsp:nvSpPr>
      <dsp:spPr>
        <a:xfrm rot="5400000">
          <a:off x="2485296" y="933962"/>
          <a:ext cx="373823" cy="425584"/>
        </a:xfrm>
        <a:prstGeom prst="bentUpArrow">
          <a:avLst>
            <a:gd name="adj1" fmla="val 32840"/>
            <a:gd name="adj2" fmla="val 25000"/>
            <a:gd name="adj3" fmla="val 35780"/>
          </a:avLst>
        </a:prstGeom>
        <a:solidFill>
          <a:schemeClr val="accent4">
            <a:tint val="50000"/>
            <a:hueOff val="-785078"/>
            <a:satOff val="3953"/>
            <a:lumOff val="2544"/>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F669FF8F-69D0-402D-8870-1C6A1C342910}">
      <dsp:nvSpPr>
        <dsp:cNvPr id="0" name=""/>
        <dsp:cNvSpPr/>
      </dsp:nvSpPr>
      <dsp:spPr>
        <a:xfrm>
          <a:off x="2386255" y="519571"/>
          <a:ext cx="629298" cy="440488"/>
        </a:xfrm>
        <a:prstGeom prst="roundRect">
          <a:avLst>
            <a:gd name="adj" fmla="val 16670"/>
          </a:avLst>
        </a:prstGeom>
        <a:gradFill rotWithShape="0">
          <a:gsLst>
            <a:gs pos="0">
              <a:schemeClr val="accent4">
                <a:hueOff val="-744128"/>
                <a:satOff val="4483"/>
                <a:lumOff val="359"/>
                <a:alphaOff val="0"/>
                <a:shade val="51000"/>
                <a:satMod val="130000"/>
              </a:schemeClr>
            </a:gs>
            <a:gs pos="80000">
              <a:schemeClr val="accent4">
                <a:hueOff val="-744128"/>
                <a:satOff val="4483"/>
                <a:lumOff val="359"/>
                <a:alphaOff val="0"/>
                <a:shade val="93000"/>
                <a:satMod val="130000"/>
              </a:schemeClr>
            </a:gs>
            <a:gs pos="100000">
              <a:schemeClr val="accent4">
                <a:hueOff val="-744128"/>
                <a:satOff val="4483"/>
                <a:lumOff val="3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分析问题</a:t>
          </a:r>
        </a:p>
      </dsp:txBody>
      <dsp:txXfrm>
        <a:off x="2407762" y="541078"/>
        <a:ext cx="586284" cy="397474"/>
      </dsp:txXfrm>
    </dsp:sp>
    <dsp:sp modelId="{C2A95977-105F-4476-B7F4-656BEE8E42B0}">
      <dsp:nvSpPr>
        <dsp:cNvPr id="0" name=""/>
        <dsp:cNvSpPr/>
      </dsp:nvSpPr>
      <dsp:spPr>
        <a:xfrm>
          <a:off x="3015554" y="561582"/>
          <a:ext cx="457691" cy="356022"/>
        </a:xfrm>
        <a:prstGeom prst="rect">
          <a:avLst/>
        </a:prstGeom>
        <a:noFill/>
        <a:ln>
          <a:noFill/>
        </a:ln>
        <a:effectLst/>
      </dsp:spPr>
      <dsp:style>
        <a:lnRef idx="0">
          <a:scrgbClr r="0" g="0" b="0"/>
        </a:lnRef>
        <a:fillRef idx="0">
          <a:scrgbClr r="0" g="0" b="0"/>
        </a:fillRef>
        <a:effectRef idx="0">
          <a:scrgbClr r="0" g="0" b="0"/>
        </a:effectRef>
        <a:fontRef idx="minor"/>
      </dsp:style>
    </dsp:sp>
    <dsp:sp modelId="{E5B334AD-F0F0-43F1-9483-AA1C702042BC}">
      <dsp:nvSpPr>
        <dsp:cNvPr id="0" name=""/>
        <dsp:cNvSpPr/>
      </dsp:nvSpPr>
      <dsp:spPr>
        <a:xfrm rot="5400000">
          <a:off x="3007051" y="1428776"/>
          <a:ext cx="373823" cy="425584"/>
        </a:xfrm>
        <a:prstGeom prst="bentUpArrow">
          <a:avLst>
            <a:gd name="adj1" fmla="val 32840"/>
            <a:gd name="adj2" fmla="val 25000"/>
            <a:gd name="adj3" fmla="val 35780"/>
          </a:avLst>
        </a:prstGeom>
        <a:solidFill>
          <a:schemeClr val="accent4">
            <a:tint val="50000"/>
            <a:hueOff val="-1570157"/>
            <a:satOff val="7905"/>
            <a:lumOff val="5089"/>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EDD5BD34-910A-4480-88F3-50899A2EA342}">
      <dsp:nvSpPr>
        <dsp:cNvPr id="0" name=""/>
        <dsp:cNvSpPr/>
      </dsp:nvSpPr>
      <dsp:spPr>
        <a:xfrm>
          <a:off x="2908011" y="1014386"/>
          <a:ext cx="629298" cy="440488"/>
        </a:xfrm>
        <a:prstGeom prst="roundRect">
          <a:avLst>
            <a:gd name="adj" fmla="val 1667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收集信息</a:t>
          </a:r>
        </a:p>
      </dsp:txBody>
      <dsp:txXfrm>
        <a:off x="2929518" y="1035893"/>
        <a:ext cx="586284" cy="397474"/>
      </dsp:txXfrm>
    </dsp:sp>
    <dsp:sp modelId="{DD241F6B-8F8F-46D8-8C67-6B354DAEBE60}">
      <dsp:nvSpPr>
        <dsp:cNvPr id="0" name=""/>
        <dsp:cNvSpPr/>
      </dsp:nvSpPr>
      <dsp:spPr>
        <a:xfrm>
          <a:off x="3537309" y="1056396"/>
          <a:ext cx="457691" cy="356022"/>
        </a:xfrm>
        <a:prstGeom prst="rect">
          <a:avLst/>
        </a:prstGeom>
        <a:noFill/>
        <a:ln>
          <a:noFill/>
        </a:ln>
        <a:effectLst/>
      </dsp:spPr>
      <dsp:style>
        <a:lnRef idx="0">
          <a:scrgbClr r="0" g="0" b="0"/>
        </a:lnRef>
        <a:fillRef idx="0">
          <a:scrgbClr r="0" g="0" b="0"/>
        </a:fillRef>
        <a:effectRef idx="0">
          <a:scrgbClr r="0" g="0" b="0"/>
        </a:effectRef>
        <a:fontRef idx="minor"/>
      </dsp:style>
    </dsp:sp>
    <dsp:sp modelId="{127A040B-AD46-4295-A540-9422CC09D42A}">
      <dsp:nvSpPr>
        <dsp:cNvPr id="0" name=""/>
        <dsp:cNvSpPr/>
      </dsp:nvSpPr>
      <dsp:spPr>
        <a:xfrm rot="5400000">
          <a:off x="3528807" y="1923590"/>
          <a:ext cx="373823" cy="425584"/>
        </a:xfrm>
        <a:prstGeom prst="bentUpArrow">
          <a:avLst>
            <a:gd name="adj1" fmla="val 32840"/>
            <a:gd name="adj2" fmla="val 25000"/>
            <a:gd name="adj3" fmla="val 35780"/>
          </a:avLst>
        </a:prstGeom>
        <a:solidFill>
          <a:schemeClr val="accent4">
            <a:tint val="50000"/>
            <a:hueOff val="-2355235"/>
            <a:satOff val="11858"/>
            <a:lumOff val="7633"/>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7F12605-3914-4FDE-BFFB-DF48C5BDFBB7}">
      <dsp:nvSpPr>
        <dsp:cNvPr id="0" name=""/>
        <dsp:cNvSpPr/>
      </dsp:nvSpPr>
      <dsp:spPr>
        <a:xfrm>
          <a:off x="3429766" y="1509200"/>
          <a:ext cx="629298" cy="440488"/>
        </a:xfrm>
        <a:prstGeom prst="roundRect">
          <a:avLst>
            <a:gd name="adj" fmla="val 1667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经验知识</a:t>
          </a:r>
        </a:p>
      </dsp:txBody>
      <dsp:txXfrm>
        <a:off x="3451273" y="1530707"/>
        <a:ext cx="586284" cy="397474"/>
      </dsp:txXfrm>
    </dsp:sp>
    <dsp:sp modelId="{4E4806CB-0099-4A51-8DBC-BBD5DBA90D6C}">
      <dsp:nvSpPr>
        <dsp:cNvPr id="0" name=""/>
        <dsp:cNvSpPr/>
      </dsp:nvSpPr>
      <dsp:spPr>
        <a:xfrm>
          <a:off x="4059065" y="1551210"/>
          <a:ext cx="457691" cy="356022"/>
        </a:xfrm>
        <a:prstGeom prst="rect">
          <a:avLst/>
        </a:prstGeom>
        <a:noFill/>
        <a:ln>
          <a:noFill/>
        </a:ln>
        <a:effectLst/>
      </dsp:spPr>
      <dsp:style>
        <a:lnRef idx="0">
          <a:scrgbClr r="0" g="0" b="0"/>
        </a:lnRef>
        <a:fillRef idx="0">
          <a:scrgbClr r="0" g="0" b="0"/>
        </a:fillRef>
        <a:effectRef idx="0">
          <a:scrgbClr r="0" g="0" b="0"/>
        </a:effectRef>
        <a:fontRef idx="minor"/>
      </dsp:style>
    </dsp:sp>
    <dsp:sp modelId="{5D8488A2-C466-49D2-ACB2-4E98905AAC0B}">
      <dsp:nvSpPr>
        <dsp:cNvPr id="0" name=""/>
        <dsp:cNvSpPr/>
      </dsp:nvSpPr>
      <dsp:spPr>
        <a:xfrm rot="5400000">
          <a:off x="4050562" y="2418405"/>
          <a:ext cx="373823" cy="425584"/>
        </a:xfrm>
        <a:prstGeom prst="bentUpArrow">
          <a:avLst>
            <a:gd name="adj1" fmla="val 32840"/>
            <a:gd name="adj2" fmla="val 25000"/>
            <a:gd name="adj3" fmla="val 35780"/>
          </a:avLst>
        </a:prstGeom>
        <a:solidFill>
          <a:schemeClr val="accent4">
            <a:tint val="50000"/>
            <a:hueOff val="-3140314"/>
            <a:satOff val="15810"/>
            <a:lumOff val="10178"/>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ADF12FB1-2C9E-478D-91E1-BA520F911E76}">
      <dsp:nvSpPr>
        <dsp:cNvPr id="0" name=""/>
        <dsp:cNvSpPr/>
      </dsp:nvSpPr>
      <dsp:spPr>
        <a:xfrm>
          <a:off x="3951522" y="2004014"/>
          <a:ext cx="629298" cy="440488"/>
        </a:xfrm>
        <a:prstGeom prst="roundRect">
          <a:avLst>
            <a:gd name="adj" fmla="val 1667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推理判断</a:t>
          </a:r>
        </a:p>
      </dsp:txBody>
      <dsp:txXfrm>
        <a:off x="3973029" y="2025521"/>
        <a:ext cx="586284" cy="397474"/>
      </dsp:txXfrm>
    </dsp:sp>
    <dsp:sp modelId="{392452C7-B545-4348-A81B-6E938F8A9E2E}">
      <dsp:nvSpPr>
        <dsp:cNvPr id="0" name=""/>
        <dsp:cNvSpPr/>
      </dsp:nvSpPr>
      <dsp:spPr>
        <a:xfrm>
          <a:off x="4580820" y="2046024"/>
          <a:ext cx="457691" cy="356022"/>
        </a:xfrm>
        <a:prstGeom prst="rect">
          <a:avLst/>
        </a:prstGeom>
        <a:noFill/>
        <a:ln>
          <a:noFill/>
        </a:ln>
        <a:effectLst/>
      </dsp:spPr>
      <dsp:style>
        <a:lnRef idx="0">
          <a:scrgbClr r="0" g="0" b="0"/>
        </a:lnRef>
        <a:fillRef idx="0">
          <a:scrgbClr r="0" g="0" b="0"/>
        </a:fillRef>
        <a:effectRef idx="0">
          <a:scrgbClr r="0" g="0" b="0"/>
        </a:effectRef>
        <a:fontRef idx="minor"/>
      </dsp:style>
    </dsp:sp>
    <dsp:sp modelId="{78167C28-BB0A-4EF8-ADAE-DD3C3CE5BCD0}">
      <dsp:nvSpPr>
        <dsp:cNvPr id="0" name=""/>
        <dsp:cNvSpPr/>
      </dsp:nvSpPr>
      <dsp:spPr>
        <a:xfrm rot="5400000">
          <a:off x="4572318" y="2913219"/>
          <a:ext cx="373823" cy="425584"/>
        </a:xfrm>
        <a:prstGeom prst="bentUpArrow">
          <a:avLst>
            <a:gd name="adj1" fmla="val 32840"/>
            <a:gd name="adj2" fmla="val 25000"/>
            <a:gd name="adj3" fmla="val 35780"/>
          </a:avLst>
        </a:prstGeom>
        <a:solidFill>
          <a:schemeClr val="accent4">
            <a:tint val="50000"/>
            <a:hueOff val="-3925392"/>
            <a:satOff val="19763"/>
            <a:lumOff val="12722"/>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80E0F62C-0BF6-4D57-B63C-B79D9A83358E}">
      <dsp:nvSpPr>
        <dsp:cNvPr id="0" name=""/>
        <dsp:cNvSpPr/>
      </dsp:nvSpPr>
      <dsp:spPr>
        <a:xfrm>
          <a:off x="4473277" y="2498828"/>
          <a:ext cx="629298" cy="440488"/>
        </a:xfrm>
        <a:prstGeom prst="roundRect">
          <a:avLst>
            <a:gd name="adj" fmla="val 16670"/>
          </a:avLst>
        </a:prstGeom>
        <a:gradFill rotWithShape="0">
          <a:gsLst>
            <a:gs pos="0">
              <a:schemeClr val="accent4">
                <a:hueOff val="-3720641"/>
                <a:satOff val="22416"/>
                <a:lumOff val="1797"/>
                <a:alphaOff val="0"/>
                <a:shade val="51000"/>
                <a:satMod val="130000"/>
              </a:schemeClr>
            </a:gs>
            <a:gs pos="80000">
              <a:schemeClr val="accent4">
                <a:hueOff val="-3720641"/>
                <a:satOff val="22416"/>
                <a:lumOff val="1797"/>
                <a:alphaOff val="0"/>
                <a:shade val="93000"/>
                <a:satMod val="130000"/>
              </a:schemeClr>
            </a:gs>
            <a:gs pos="100000">
              <a:schemeClr val="accent4">
                <a:hueOff val="-3720641"/>
                <a:satOff val="22416"/>
                <a:lumOff val="179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找出方法</a:t>
          </a:r>
        </a:p>
      </dsp:txBody>
      <dsp:txXfrm>
        <a:off x="4494784" y="2520335"/>
        <a:ext cx="586284" cy="397474"/>
      </dsp:txXfrm>
    </dsp:sp>
    <dsp:sp modelId="{59E103B8-8C84-41B1-966D-EE5999599392}">
      <dsp:nvSpPr>
        <dsp:cNvPr id="0" name=""/>
        <dsp:cNvSpPr/>
      </dsp:nvSpPr>
      <dsp:spPr>
        <a:xfrm>
          <a:off x="5102576" y="2540839"/>
          <a:ext cx="457691" cy="356022"/>
        </a:xfrm>
        <a:prstGeom prst="rect">
          <a:avLst/>
        </a:prstGeom>
        <a:noFill/>
        <a:ln>
          <a:noFill/>
        </a:ln>
        <a:effectLst/>
      </dsp:spPr>
      <dsp:style>
        <a:lnRef idx="0">
          <a:scrgbClr r="0" g="0" b="0"/>
        </a:lnRef>
        <a:fillRef idx="0">
          <a:scrgbClr r="0" g="0" b="0"/>
        </a:fillRef>
        <a:effectRef idx="0">
          <a:scrgbClr r="0" g="0" b="0"/>
        </a:effectRef>
        <a:fontRef idx="minor"/>
      </dsp:style>
    </dsp:sp>
    <dsp:sp modelId="{E1E7474D-921B-43FF-9AB2-3A950924AA56}">
      <dsp:nvSpPr>
        <dsp:cNvPr id="0" name=""/>
        <dsp:cNvSpPr/>
      </dsp:nvSpPr>
      <dsp:spPr>
        <a:xfrm>
          <a:off x="4995033" y="2993642"/>
          <a:ext cx="629298" cy="440488"/>
        </a:xfrm>
        <a:prstGeom prst="roundRect">
          <a:avLst>
            <a:gd name="adj" fmla="val 1667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a:t>实现解决</a:t>
          </a:r>
        </a:p>
      </dsp:txBody>
      <dsp:txXfrm>
        <a:off x="5016540" y="3015149"/>
        <a:ext cx="586284" cy="3974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2ED9E-628C-4767-BFE2-A9B43F9B80DE}">
      <dsp:nvSpPr>
        <dsp:cNvPr id="0" name=""/>
        <dsp:cNvSpPr/>
      </dsp:nvSpPr>
      <dsp:spPr>
        <a:xfrm rot="4396374">
          <a:off x="1076659" y="501515"/>
          <a:ext cx="2175655" cy="1517248"/>
        </a:xfrm>
        <a:prstGeom prst="swooshArrow">
          <a:avLst>
            <a:gd name="adj1" fmla="val 16310"/>
            <a:gd name="adj2" fmla="val 3137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070C05A-7A6F-459B-B2A4-4D65440075C9}">
      <dsp:nvSpPr>
        <dsp:cNvPr id="0" name=""/>
        <dsp:cNvSpPr/>
      </dsp:nvSpPr>
      <dsp:spPr>
        <a:xfrm>
          <a:off x="1891666" y="699629"/>
          <a:ext cx="54942" cy="54942"/>
        </a:xfrm>
        <a:prstGeom prst="ellipse">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48240A1-0F05-489E-BE2E-5D60A1815B0C}">
      <dsp:nvSpPr>
        <dsp:cNvPr id="0" name=""/>
        <dsp:cNvSpPr/>
      </dsp:nvSpPr>
      <dsp:spPr>
        <a:xfrm>
          <a:off x="2267869" y="1003071"/>
          <a:ext cx="54942" cy="54942"/>
        </a:xfrm>
        <a:prstGeom prst="ellipse">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5C8BA7-F45A-4B5A-904D-C503901BB656}">
      <dsp:nvSpPr>
        <dsp:cNvPr id="0" name=""/>
        <dsp:cNvSpPr/>
      </dsp:nvSpPr>
      <dsp:spPr>
        <a:xfrm>
          <a:off x="2549812" y="1357926"/>
          <a:ext cx="54942" cy="54942"/>
        </a:xfrm>
        <a:prstGeom prst="ellipse">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2DF5DF-A90D-4978-AF44-D6E335E4FBE7}">
      <dsp:nvSpPr>
        <dsp:cNvPr id="0" name=""/>
        <dsp:cNvSpPr/>
      </dsp:nvSpPr>
      <dsp:spPr>
        <a:xfrm>
          <a:off x="0" y="0"/>
          <a:ext cx="2256617"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b" anchorCtr="0">
          <a:noAutofit/>
        </a:bodyPr>
        <a:lstStyle/>
        <a:p>
          <a:pPr marL="0" lvl="0" indent="0" algn="ctr" defTabSz="488950">
            <a:lnSpc>
              <a:spcPct val="90000"/>
            </a:lnSpc>
            <a:spcBef>
              <a:spcPct val="0"/>
            </a:spcBef>
            <a:spcAft>
              <a:spcPct val="35000"/>
            </a:spcAft>
            <a:buNone/>
          </a:pPr>
          <a:r>
            <a:rPr lang="zh-CN" altLang="en-US" sz="1100" kern="1200" dirty="0"/>
            <a:t>人类之问题求解过程</a:t>
          </a:r>
        </a:p>
      </dsp:txBody>
      <dsp:txXfrm>
        <a:off x="0" y="0"/>
        <a:ext cx="2256617" cy="403244"/>
      </dsp:txXfrm>
    </dsp:sp>
    <dsp:sp modelId="{3000DC15-EA1C-4B22-98F4-C81A640CD24B}">
      <dsp:nvSpPr>
        <dsp:cNvPr id="0" name=""/>
        <dsp:cNvSpPr/>
      </dsp:nvSpPr>
      <dsp:spPr>
        <a:xfrm>
          <a:off x="360041" y="525478"/>
          <a:ext cx="1666017"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l" defTabSz="488950">
            <a:lnSpc>
              <a:spcPct val="90000"/>
            </a:lnSpc>
            <a:spcBef>
              <a:spcPct val="0"/>
            </a:spcBef>
            <a:spcAft>
              <a:spcPct val="35000"/>
            </a:spcAft>
            <a:buNone/>
          </a:pPr>
          <a:r>
            <a:rPr lang="zh-CN" altLang="en-US" sz="1100" kern="1200" dirty="0"/>
            <a:t>结合已有知识经验</a:t>
          </a:r>
        </a:p>
      </dsp:txBody>
      <dsp:txXfrm>
        <a:off x="360041" y="525478"/>
        <a:ext cx="1666017" cy="403244"/>
      </dsp:txXfrm>
    </dsp:sp>
    <dsp:sp modelId="{662DA278-691C-41A9-B003-448342516A69}">
      <dsp:nvSpPr>
        <dsp:cNvPr id="0" name=""/>
        <dsp:cNvSpPr/>
      </dsp:nvSpPr>
      <dsp:spPr>
        <a:xfrm>
          <a:off x="0" y="817528"/>
          <a:ext cx="2159129"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r" defTabSz="488950">
            <a:lnSpc>
              <a:spcPct val="90000"/>
            </a:lnSpc>
            <a:spcBef>
              <a:spcPct val="0"/>
            </a:spcBef>
            <a:spcAft>
              <a:spcPct val="35000"/>
            </a:spcAft>
            <a:buNone/>
          </a:pPr>
          <a:r>
            <a:rPr lang="zh-CN" altLang="en-US" sz="1100" kern="1200" dirty="0"/>
            <a:t>做各种假设性判断推理</a:t>
          </a:r>
        </a:p>
      </dsp:txBody>
      <dsp:txXfrm>
        <a:off x="0" y="817528"/>
        <a:ext cx="2159129" cy="403244"/>
      </dsp:txXfrm>
    </dsp:sp>
    <dsp:sp modelId="{FC02FB3A-BB34-4BB0-BFFE-CF53A9B8C5BF}">
      <dsp:nvSpPr>
        <dsp:cNvPr id="0" name=""/>
        <dsp:cNvSpPr/>
      </dsp:nvSpPr>
      <dsp:spPr>
        <a:xfrm>
          <a:off x="576061" y="1183775"/>
          <a:ext cx="1806860" cy="40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r" defTabSz="488950">
            <a:lnSpc>
              <a:spcPct val="90000"/>
            </a:lnSpc>
            <a:spcBef>
              <a:spcPct val="0"/>
            </a:spcBef>
            <a:spcAft>
              <a:spcPct val="35000"/>
            </a:spcAft>
            <a:buNone/>
          </a:pPr>
          <a:r>
            <a:rPr lang="zh-CN" altLang="en-US" sz="1100" kern="1200" dirty="0"/>
            <a:t>在假设和尝试中总结方法</a:t>
          </a:r>
        </a:p>
      </dsp:txBody>
      <dsp:txXfrm>
        <a:off x="576061" y="1183775"/>
        <a:ext cx="1806860" cy="403244"/>
      </dsp:txXfrm>
    </dsp:sp>
    <dsp:sp modelId="{0EE9D1AC-E5E4-44C1-9148-DEA7FFE66B99}">
      <dsp:nvSpPr>
        <dsp:cNvPr id="0" name=""/>
        <dsp:cNvSpPr/>
      </dsp:nvSpPr>
      <dsp:spPr>
        <a:xfrm>
          <a:off x="2016224" y="2201857"/>
          <a:ext cx="2035179" cy="24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r>
            <a:rPr lang="zh-CN" altLang="en-US" sz="1100" kern="1200" dirty="0"/>
            <a:t>最后经过计算验证实现</a:t>
          </a:r>
        </a:p>
      </dsp:txBody>
      <dsp:txXfrm>
        <a:off x="2016224" y="2201857"/>
        <a:ext cx="2035179" cy="248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2ED9E-628C-4767-BFE2-A9B43F9B80DE}">
      <dsp:nvSpPr>
        <dsp:cNvPr id="0" name=""/>
        <dsp:cNvSpPr/>
      </dsp:nvSpPr>
      <dsp:spPr>
        <a:xfrm rot="4396374">
          <a:off x="1041044" y="505692"/>
          <a:ext cx="2193774" cy="1529884"/>
        </a:xfrm>
        <a:prstGeom prst="swooshArrow">
          <a:avLst>
            <a:gd name="adj1" fmla="val 16310"/>
            <a:gd name="adj2" fmla="val 3137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070C05A-7A6F-459B-B2A4-4D65440075C9}">
      <dsp:nvSpPr>
        <dsp:cNvPr id="0" name=""/>
        <dsp:cNvSpPr/>
      </dsp:nvSpPr>
      <dsp:spPr>
        <a:xfrm>
          <a:off x="1862839" y="705456"/>
          <a:ext cx="55399" cy="5539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48240A1-0F05-489E-BE2E-5D60A1815B0C}">
      <dsp:nvSpPr>
        <dsp:cNvPr id="0" name=""/>
        <dsp:cNvSpPr/>
      </dsp:nvSpPr>
      <dsp:spPr>
        <a:xfrm>
          <a:off x="2242174" y="1011425"/>
          <a:ext cx="55399" cy="5539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5C8BA7-F45A-4B5A-904D-C503901BB656}">
      <dsp:nvSpPr>
        <dsp:cNvPr id="0" name=""/>
        <dsp:cNvSpPr/>
      </dsp:nvSpPr>
      <dsp:spPr>
        <a:xfrm>
          <a:off x="2526466" y="1369236"/>
          <a:ext cx="55399" cy="55399"/>
        </a:xfrm>
        <a:prstGeom prst="ellipse">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2DF5DF-A90D-4978-AF44-D6E335E4FBE7}">
      <dsp:nvSpPr>
        <dsp:cNvPr id="0" name=""/>
        <dsp:cNvSpPr/>
      </dsp:nvSpPr>
      <dsp:spPr>
        <a:xfrm>
          <a:off x="273422" y="0"/>
          <a:ext cx="2275411" cy="40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b" anchorCtr="0">
          <a:noAutofit/>
        </a:bodyPr>
        <a:lstStyle/>
        <a:p>
          <a:pPr marL="0" lvl="0" indent="0" algn="ctr" defTabSz="488950">
            <a:lnSpc>
              <a:spcPct val="90000"/>
            </a:lnSpc>
            <a:spcBef>
              <a:spcPct val="0"/>
            </a:spcBef>
            <a:spcAft>
              <a:spcPct val="35000"/>
            </a:spcAft>
            <a:buNone/>
          </a:pPr>
          <a:r>
            <a:rPr lang="zh-CN" altLang="en-US" sz="1100" kern="1200"/>
            <a:t>计算思维之问题求解过程</a:t>
          </a:r>
        </a:p>
      </dsp:txBody>
      <dsp:txXfrm>
        <a:off x="273422" y="0"/>
        <a:ext cx="2275411" cy="406603"/>
      </dsp:txXfrm>
    </dsp:sp>
    <dsp:sp modelId="{3000DC15-EA1C-4B22-98F4-C81A640CD24B}">
      <dsp:nvSpPr>
        <dsp:cNvPr id="0" name=""/>
        <dsp:cNvSpPr/>
      </dsp:nvSpPr>
      <dsp:spPr>
        <a:xfrm>
          <a:off x="2094673" y="529854"/>
          <a:ext cx="1679893" cy="40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l" defTabSz="488950">
            <a:lnSpc>
              <a:spcPct val="90000"/>
            </a:lnSpc>
            <a:spcBef>
              <a:spcPct val="0"/>
            </a:spcBef>
            <a:spcAft>
              <a:spcPct val="35000"/>
            </a:spcAft>
            <a:buNone/>
          </a:pPr>
          <a:r>
            <a:rPr lang="zh-CN" altLang="en-US" sz="1100" kern="1200"/>
            <a:t>结合数学的形式化表示</a:t>
          </a:r>
        </a:p>
      </dsp:txBody>
      <dsp:txXfrm>
        <a:off x="2094673" y="529854"/>
        <a:ext cx="1679893" cy="406603"/>
      </dsp:txXfrm>
    </dsp:sp>
    <dsp:sp modelId="{662DA278-691C-41A9-B003-448342516A69}">
      <dsp:nvSpPr>
        <dsp:cNvPr id="0" name=""/>
        <dsp:cNvSpPr/>
      </dsp:nvSpPr>
      <dsp:spPr>
        <a:xfrm>
          <a:off x="1990433" y="843386"/>
          <a:ext cx="2177111" cy="40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r" defTabSz="488950">
            <a:lnSpc>
              <a:spcPct val="90000"/>
            </a:lnSpc>
            <a:spcBef>
              <a:spcPct val="0"/>
            </a:spcBef>
            <a:spcAft>
              <a:spcPct val="35000"/>
            </a:spcAft>
            <a:buNone/>
          </a:pPr>
          <a:r>
            <a:rPr lang="zh-CN" altLang="en-US" sz="1100" kern="1200" dirty="0"/>
            <a:t>考虑计算机的限制和可行性</a:t>
          </a:r>
        </a:p>
      </dsp:txBody>
      <dsp:txXfrm>
        <a:off x="1990433" y="843386"/>
        <a:ext cx="2177111" cy="406603"/>
      </dsp:txXfrm>
    </dsp:sp>
    <dsp:sp modelId="{FC02FB3A-BB34-4BB0-BFFE-CF53A9B8C5BF}">
      <dsp:nvSpPr>
        <dsp:cNvPr id="0" name=""/>
        <dsp:cNvSpPr/>
      </dsp:nvSpPr>
      <dsp:spPr>
        <a:xfrm>
          <a:off x="2650829" y="1193634"/>
          <a:ext cx="1701460" cy="406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zh-CN" altLang="en-US" sz="1100" kern="1200"/>
            <a:t>抽象出可计算性算法描述</a:t>
          </a:r>
        </a:p>
      </dsp:txBody>
      <dsp:txXfrm>
        <a:off x="2650829" y="1193634"/>
        <a:ext cx="1701460" cy="406603"/>
      </dsp:txXfrm>
    </dsp:sp>
    <dsp:sp modelId="{0EE9D1AC-E5E4-44C1-9148-DEA7FFE66B99}">
      <dsp:nvSpPr>
        <dsp:cNvPr id="0" name=""/>
        <dsp:cNvSpPr/>
      </dsp:nvSpPr>
      <dsp:spPr>
        <a:xfrm>
          <a:off x="2278316" y="2220195"/>
          <a:ext cx="2052128" cy="25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r>
            <a:rPr lang="zh-CN" altLang="en-US" sz="1100" kern="1200"/>
            <a:t>最后提交计算机验证实现</a:t>
          </a:r>
        </a:p>
      </dsp:txBody>
      <dsp:txXfrm>
        <a:off x="2278316" y="2220195"/>
        <a:ext cx="2052128" cy="2506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14BB8-51F5-4188-B01D-8C78E46A0D38}">
      <dsp:nvSpPr>
        <dsp:cNvPr id="0" name=""/>
        <dsp:cNvSpPr/>
      </dsp:nvSpPr>
      <dsp:spPr>
        <a:xfrm>
          <a:off x="7022064" y="604067"/>
          <a:ext cx="1600195" cy="160045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944D985-9B93-4736-B4FC-84431AB6656D}">
      <dsp:nvSpPr>
        <dsp:cNvPr id="0" name=""/>
        <dsp:cNvSpPr/>
      </dsp:nvSpPr>
      <dsp:spPr>
        <a:xfrm>
          <a:off x="7074864" y="657425"/>
          <a:ext cx="1493742" cy="1493741"/>
        </a:xfrm>
        <a:prstGeom prst="ellipse">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模型的完善与推广</a:t>
          </a:r>
        </a:p>
      </dsp:txBody>
      <dsp:txXfrm>
        <a:off x="7288621" y="870857"/>
        <a:ext cx="1067080" cy="1066877"/>
      </dsp:txXfrm>
    </dsp:sp>
    <dsp:sp modelId="{A5E1AC65-9965-45E2-B1E5-5C537D0FB173}">
      <dsp:nvSpPr>
        <dsp:cNvPr id="0" name=""/>
        <dsp:cNvSpPr/>
      </dsp:nvSpPr>
      <dsp:spPr>
        <a:xfrm rot="2700000">
          <a:off x="5367457" y="604150"/>
          <a:ext cx="1600010" cy="1600010"/>
        </a:xfrm>
        <a:prstGeom prst="teardrop">
          <a:avLst>
            <a:gd name="adj" fmla="val 100000"/>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DF083D8-F429-457C-B319-40A230DAC0D9}">
      <dsp:nvSpPr>
        <dsp:cNvPr id="0" name=""/>
        <dsp:cNvSpPr/>
      </dsp:nvSpPr>
      <dsp:spPr>
        <a:xfrm>
          <a:off x="5421868" y="657425"/>
          <a:ext cx="1493742" cy="1493741"/>
        </a:xfrm>
        <a:prstGeom prst="ellipse">
          <a:avLst/>
        </a:prstGeom>
        <a:solidFill>
          <a:schemeClr val="lt1">
            <a:alpha val="90000"/>
            <a:hueOff val="0"/>
            <a:satOff val="0"/>
            <a:lumOff val="0"/>
            <a:alphaOff val="0"/>
          </a:schemeClr>
        </a:solidFill>
        <a:ln w="9525" cap="flat" cmpd="sng" algn="ctr">
          <a:solidFill>
            <a:schemeClr val="accent4">
              <a:hueOff val="-1116192"/>
              <a:satOff val="6725"/>
              <a:lumOff val="539"/>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a:t>模型的分析与检验</a:t>
          </a:r>
        </a:p>
      </dsp:txBody>
      <dsp:txXfrm>
        <a:off x="5634774" y="870857"/>
        <a:ext cx="1067080" cy="1066877"/>
      </dsp:txXfrm>
    </dsp:sp>
    <dsp:sp modelId="{3038BEEF-FF11-4042-86F9-CCD3D6654690}">
      <dsp:nvSpPr>
        <dsp:cNvPr id="0" name=""/>
        <dsp:cNvSpPr/>
      </dsp:nvSpPr>
      <dsp:spPr>
        <a:xfrm rot="2700000">
          <a:off x="3714462" y="604150"/>
          <a:ext cx="1600010" cy="1600010"/>
        </a:xfrm>
        <a:prstGeom prst="teardrop">
          <a:avLst>
            <a:gd name="adj" fmla="val 10000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AAF64FA-CA3A-4FEA-A1C5-136C1272F61E}">
      <dsp:nvSpPr>
        <dsp:cNvPr id="0" name=""/>
        <dsp:cNvSpPr/>
      </dsp:nvSpPr>
      <dsp:spPr>
        <a:xfrm>
          <a:off x="3768021" y="657425"/>
          <a:ext cx="1493742" cy="1493741"/>
        </a:xfrm>
        <a:prstGeom prst="ellipse">
          <a:avLst/>
        </a:prstGeom>
        <a:solidFill>
          <a:schemeClr val="lt1">
            <a:alpha val="90000"/>
            <a:hueOff val="0"/>
            <a:satOff val="0"/>
            <a:lumOff val="0"/>
            <a:alphaOff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a:t>模型的建立与求解</a:t>
          </a:r>
        </a:p>
      </dsp:txBody>
      <dsp:txXfrm>
        <a:off x="3980926" y="870857"/>
        <a:ext cx="1067080" cy="1066877"/>
      </dsp:txXfrm>
    </dsp:sp>
    <dsp:sp modelId="{DAD42A4E-B56C-48A2-9312-A00866CAAF3D}">
      <dsp:nvSpPr>
        <dsp:cNvPr id="0" name=""/>
        <dsp:cNvSpPr/>
      </dsp:nvSpPr>
      <dsp:spPr>
        <a:xfrm rot="2700000">
          <a:off x="2060614" y="604150"/>
          <a:ext cx="1600010" cy="1600010"/>
        </a:xfrm>
        <a:prstGeom prst="teardrop">
          <a:avLst>
            <a:gd name="adj" fmla="val 100000"/>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80EE0B7-79AC-4558-B296-D88AAE2E6644}">
      <dsp:nvSpPr>
        <dsp:cNvPr id="0" name=""/>
        <dsp:cNvSpPr/>
      </dsp:nvSpPr>
      <dsp:spPr>
        <a:xfrm>
          <a:off x="2114174" y="657425"/>
          <a:ext cx="1493742" cy="1493741"/>
        </a:xfrm>
        <a:prstGeom prst="ellipse">
          <a:avLst/>
        </a:prstGeom>
        <a:solidFill>
          <a:schemeClr val="lt1">
            <a:alpha val="90000"/>
            <a:hueOff val="0"/>
            <a:satOff val="0"/>
            <a:lumOff val="0"/>
            <a:alphaOff val="0"/>
          </a:schemeClr>
        </a:solidFill>
        <a:ln w="9525" cap="flat" cmpd="sng" algn="ctr">
          <a:solidFill>
            <a:schemeClr val="accent4">
              <a:hueOff val="-3348577"/>
              <a:satOff val="20174"/>
              <a:lumOff val="16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a:t>模型假设与符号说明</a:t>
          </a:r>
        </a:p>
      </dsp:txBody>
      <dsp:txXfrm>
        <a:off x="2327931" y="870857"/>
        <a:ext cx="1067080" cy="1066877"/>
      </dsp:txXfrm>
    </dsp:sp>
    <dsp:sp modelId="{407FB2E2-DDE9-4E89-8424-5F268303A982}">
      <dsp:nvSpPr>
        <dsp:cNvPr id="0" name=""/>
        <dsp:cNvSpPr/>
      </dsp:nvSpPr>
      <dsp:spPr>
        <a:xfrm rot="2700000">
          <a:off x="406767" y="604150"/>
          <a:ext cx="1600010" cy="1600010"/>
        </a:xfrm>
        <a:prstGeom prst="teardrop">
          <a:avLst>
            <a:gd name="adj" fmla="val 10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0C3AE8-9F26-4993-9B4A-98E796E4BEAB}">
      <dsp:nvSpPr>
        <dsp:cNvPr id="0" name=""/>
        <dsp:cNvSpPr/>
      </dsp:nvSpPr>
      <dsp:spPr>
        <a:xfrm>
          <a:off x="460327" y="657425"/>
          <a:ext cx="1493742" cy="1493741"/>
        </a:xfrm>
        <a:prstGeom prst="ellipse">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模型准备（问题的提出与分析）</a:t>
          </a:r>
        </a:p>
      </dsp:txBody>
      <dsp:txXfrm>
        <a:off x="674084" y="870857"/>
        <a:ext cx="1067080" cy="10668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09EE-5955-41D3-8065-667BB0C43BE5}">
      <dsp:nvSpPr>
        <dsp:cNvPr id="0" name=""/>
        <dsp:cNvSpPr/>
      </dsp:nvSpPr>
      <dsp:spPr>
        <a:xfrm>
          <a:off x="2953" y="74691"/>
          <a:ext cx="1048334" cy="104833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t>数据结构</a:t>
          </a:r>
        </a:p>
      </dsp:txBody>
      <dsp:txXfrm>
        <a:off x="156478" y="228216"/>
        <a:ext cx="741284" cy="741284"/>
      </dsp:txXfrm>
    </dsp:sp>
    <dsp:sp modelId="{C55D7C6B-5E2C-467B-A84E-0C2B80FAA2C7}">
      <dsp:nvSpPr>
        <dsp:cNvPr id="0" name=""/>
        <dsp:cNvSpPr/>
      </dsp:nvSpPr>
      <dsp:spPr>
        <a:xfrm>
          <a:off x="223103" y="1208150"/>
          <a:ext cx="608034" cy="608034"/>
        </a:xfrm>
        <a:prstGeom prst="mathPlus">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303698" y="1440662"/>
        <a:ext cx="446844" cy="143010"/>
      </dsp:txXfrm>
    </dsp:sp>
    <dsp:sp modelId="{AEED0D9E-CFBD-4721-995C-1E1B618BDED3}">
      <dsp:nvSpPr>
        <dsp:cNvPr id="0" name=""/>
        <dsp:cNvSpPr/>
      </dsp:nvSpPr>
      <dsp:spPr>
        <a:xfrm>
          <a:off x="2953" y="1901309"/>
          <a:ext cx="1048334" cy="1048334"/>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a:t>计算算法</a:t>
          </a:r>
        </a:p>
      </dsp:txBody>
      <dsp:txXfrm>
        <a:off x="156478" y="2054834"/>
        <a:ext cx="741284" cy="741284"/>
      </dsp:txXfrm>
    </dsp:sp>
    <dsp:sp modelId="{24204FF2-11FB-4FC7-A2C5-DA2BE03E56ED}">
      <dsp:nvSpPr>
        <dsp:cNvPr id="0" name=""/>
        <dsp:cNvSpPr/>
      </dsp:nvSpPr>
      <dsp:spPr>
        <a:xfrm>
          <a:off x="1208538" y="1317177"/>
          <a:ext cx="333370" cy="389980"/>
        </a:xfrm>
        <a:prstGeom prst="rightArrow">
          <a:avLst>
            <a:gd name="adj1" fmla="val 60000"/>
            <a:gd name="adj2" fmla="val 50000"/>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208538" y="1395173"/>
        <a:ext cx="233359" cy="233988"/>
      </dsp:txXfrm>
    </dsp:sp>
    <dsp:sp modelId="{7513CED0-D8D1-4C4F-8A8F-26FB1D5C7450}">
      <dsp:nvSpPr>
        <dsp:cNvPr id="0" name=""/>
        <dsp:cNvSpPr/>
      </dsp:nvSpPr>
      <dsp:spPr>
        <a:xfrm>
          <a:off x="1680289" y="463833"/>
          <a:ext cx="2096669" cy="2096669"/>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zh-CN" altLang="en-US" sz="5300" kern="1200"/>
            <a:t>程序</a:t>
          </a:r>
        </a:p>
      </dsp:txBody>
      <dsp:txXfrm>
        <a:off x="1987339" y="770883"/>
        <a:ext cx="1482569" cy="14825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39EE-37BF-44DD-8778-FCF02C9B4240}">
      <dsp:nvSpPr>
        <dsp:cNvPr id="0" name=""/>
        <dsp:cNvSpPr/>
      </dsp:nvSpPr>
      <dsp:spPr>
        <a:xfrm>
          <a:off x="1364450" y="122406"/>
          <a:ext cx="2429291" cy="843661"/>
        </a:xfrm>
        <a:prstGeom prst="ellipse">
          <a:avLst/>
        </a:prstGeom>
        <a:solidFill>
          <a:schemeClr val="accent4">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7F683B9B-FDB9-4F00-9C33-AFA98C10E576}">
      <dsp:nvSpPr>
        <dsp:cNvPr id="0" name=""/>
        <dsp:cNvSpPr/>
      </dsp:nvSpPr>
      <dsp:spPr>
        <a:xfrm>
          <a:off x="2347466" y="2188245"/>
          <a:ext cx="470792" cy="301307"/>
        </a:xfrm>
        <a:prstGeom prst="downArrow">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0009141-8592-4706-A8E1-53477988A532}">
      <dsp:nvSpPr>
        <dsp:cNvPr id="0" name=""/>
        <dsp:cNvSpPr/>
      </dsp:nvSpPr>
      <dsp:spPr>
        <a:xfrm>
          <a:off x="1452959" y="2429291"/>
          <a:ext cx="2259806" cy="56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a:t>控制结构</a:t>
          </a:r>
        </a:p>
      </dsp:txBody>
      <dsp:txXfrm>
        <a:off x="1452959" y="2429291"/>
        <a:ext cx="2259806" cy="564951"/>
      </dsp:txXfrm>
    </dsp:sp>
    <dsp:sp modelId="{BCE6DDB6-8808-4D47-A743-C2C8BCCCA73A}">
      <dsp:nvSpPr>
        <dsp:cNvPr id="0" name=""/>
        <dsp:cNvSpPr/>
      </dsp:nvSpPr>
      <dsp:spPr>
        <a:xfrm>
          <a:off x="2118874" y="1159211"/>
          <a:ext cx="847427" cy="84742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a:t>循环结构</a:t>
          </a:r>
          <a:endParaRPr lang="en-US" altLang="zh-CN" sz="1600" kern="1200"/>
        </a:p>
      </dsp:txBody>
      <dsp:txXfrm>
        <a:off x="2242977" y="1283314"/>
        <a:ext cx="599221" cy="599221"/>
      </dsp:txXfrm>
    </dsp:sp>
    <dsp:sp modelId="{6662507C-7187-4C52-9AD7-ABD2383A02DE}">
      <dsp:nvSpPr>
        <dsp:cNvPr id="0" name=""/>
        <dsp:cNvSpPr/>
      </dsp:nvSpPr>
      <dsp:spPr>
        <a:xfrm>
          <a:off x="1704316" y="373805"/>
          <a:ext cx="847427" cy="847427"/>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a:t>选择结构</a:t>
          </a:r>
        </a:p>
      </dsp:txBody>
      <dsp:txXfrm>
        <a:off x="1828419" y="497908"/>
        <a:ext cx="599221" cy="599221"/>
      </dsp:txXfrm>
    </dsp:sp>
    <dsp:sp modelId="{BF32F6FA-A046-4CE4-B75B-9321453584ED}">
      <dsp:nvSpPr>
        <dsp:cNvPr id="0" name=""/>
        <dsp:cNvSpPr/>
      </dsp:nvSpPr>
      <dsp:spPr>
        <a:xfrm>
          <a:off x="2556127" y="427873"/>
          <a:ext cx="847427" cy="847427"/>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a:t>顺序结构</a:t>
          </a:r>
        </a:p>
      </dsp:txBody>
      <dsp:txXfrm>
        <a:off x="2680230" y="551976"/>
        <a:ext cx="599221" cy="599221"/>
      </dsp:txXfrm>
    </dsp:sp>
    <dsp:sp modelId="{9939B687-E899-4739-AEA7-8540207D9C9F}">
      <dsp:nvSpPr>
        <dsp:cNvPr id="0" name=""/>
        <dsp:cNvSpPr/>
      </dsp:nvSpPr>
      <dsp:spPr>
        <a:xfrm>
          <a:off x="1264642" y="18831"/>
          <a:ext cx="2636440" cy="2109152"/>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循环流程"/>
  <dgm:desc val="用于显示流程中的顺序步骤。限制为 11 个级别 1 形状，级别 2 形状数目不受限制。非常适合于少量文本。不使用的文本不出现，但是在切换版式后仍然可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6">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7">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4">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5">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44F3A-4B03-4259-89B4-CF3089983383}" type="datetimeFigureOut">
              <a:rPr lang="zh-CN" altLang="en-US" smtClean="0"/>
              <a:pPr/>
              <a:t>2019/10/20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1BFC72-B13C-45D1-A277-D4138B7E509D}" type="slidenum">
              <a:rPr lang="zh-CN" altLang="en-US" smtClean="0"/>
              <a:pPr/>
              <a:t>‹#›</a:t>
            </a:fld>
            <a:endParaRPr lang="zh-CN" altLang="en-US"/>
          </a:p>
        </p:txBody>
      </p:sp>
    </p:spTree>
    <p:extLst>
      <p:ext uri="{BB962C8B-B14F-4D97-AF65-F5344CB8AC3E}">
        <p14:creationId xmlns:p14="http://schemas.microsoft.com/office/powerpoint/2010/main" val="366422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3291829"/>
            <a:ext cx="7524328" cy="1887666"/>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2699791" y="5789"/>
            <a:ext cx="6444207" cy="3286038"/>
          </a:xfrm>
          <a:prstGeom prst="rect">
            <a:avLst/>
          </a:prstGeom>
          <a:blipFill dpi="0" rotWithShape="1">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userDrawn="1"/>
        </p:nvSpPr>
        <p:spPr>
          <a:xfrm>
            <a:off x="-16497" y="-4476"/>
            <a:ext cx="4516489" cy="3296303"/>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6"/>
          <p:cNvSpPr/>
          <p:nvPr userDrawn="1"/>
        </p:nvSpPr>
        <p:spPr>
          <a:xfrm flipH="1">
            <a:off x="6516216" y="3291829"/>
            <a:ext cx="2627782" cy="1852747"/>
          </a:xfrm>
          <a:prstGeom prst="homePlate">
            <a:avLst/>
          </a:prstGeom>
          <a:blipFill dpi="0" rotWithShape="1">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337131" y="987574"/>
            <a:ext cx="7772400" cy="1102519"/>
          </a:xfrm>
        </p:spPr>
        <p:txBody>
          <a:bodyPr/>
          <a:lstStyle>
            <a:lvl1pPr>
              <a:defRPr>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1299592" y="3867894"/>
            <a:ext cx="6400800" cy="865973"/>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extLst>
      <p:ext uri="{BB962C8B-B14F-4D97-AF65-F5344CB8AC3E}">
        <p14:creationId xmlns:p14="http://schemas.microsoft.com/office/powerpoint/2010/main" val="4121710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312634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2823904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相册封面">
    <p:spTree>
      <p:nvGrpSpPr>
        <p:cNvPr id="1" name=""/>
        <p:cNvGrpSpPr/>
        <p:nvPr/>
      </p:nvGrpSpPr>
      <p:grpSpPr>
        <a:xfrm>
          <a:off x="0" y="0"/>
          <a:ext cx="0" cy="0"/>
          <a:chOff x="0" y="0"/>
          <a:chExt cx="0" cy="0"/>
        </a:xfrm>
      </p:grpSpPr>
      <p:pic>
        <p:nvPicPr>
          <p:cNvPr id="6" name="Picture Placeholder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8458200" cy="5143500"/>
          </a:xfrm>
          <a:prstGeom prst="rect">
            <a:avLst/>
          </a:prstGeom>
        </p:spPr>
      </p:pic>
      <p:sp>
        <p:nvSpPr>
          <p:cNvPr id="11" name="Text Placeholder 10"/>
          <p:cNvSpPr>
            <a:spLocks noGrp="1"/>
          </p:cNvSpPr>
          <p:nvPr>
            <p:ph type="body" sz="quarter" idx="14" hasCustomPrompt="1"/>
          </p:nvPr>
        </p:nvSpPr>
        <p:spPr>
          <a:xfrm>
            <a:off x="2950957" y="893364"/>
            <a:ext cx="4937760" cy="737573"/>
          </a:xfrm>
          <a:solidFill>
            <a:schemeClr val="tx1">
              <a:lumMod val="95000"/>
              <a:lumOff val="5000"/>
              <a:alpha val="64000"/>
            </a:schemeClr>
          </a:solidFill>
          <a:ln w="38100" cmpd="dbl">
            <a:noFill/>
          </a:ln>
        </p:spPr>
        <p:txBody>
          <a:bodyPr tIns="137160" anchor="ctr" anchorCtr="0">
            <a:normAutofit/>
          </a:bodyPr>
          <a:lstStyle>
            <a:lvl1pPr algn="ctr" eaLnBrk="1" latinLnBrk="0" hangingPunct="1">
              <a:buNone/>
              <a:defRPr kumimoji="0" lang="zh-CN" sz="3200" b="1" baseline="0">
                <a:solidFill>
                  <a:schemeClr val="bg1"/>
                </a:solidFill>
              </a:defRPr>
            </a:lvl1pPr>
          </a:lstStyle>
          <a:p>
            <a:pPr lvl="0"/>
            <a:r>
              <a:rPr kumimoji="0" lang="zh-CN"/>
              <a:t>单击此处添加主标题</a:t>
            </a:r>
          </a:p>
        </p:txBody>
      </p:sp>
      <p:sp>
        <p:nvSpPr>
          <p:cNvPr id="7" name="Rectangle 6"/>
          <p:cNvSpPr/>
          <p:nvPr/>
        </p:nvSpPr>
        <p:spPr>
          <a:xfrm>
            <a:off x="2906973" y="857250"/>
            <a:ext cx="5029200" cy="80010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相册节">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2" name="Title 1"/>
          <p:cNvSpPr>
            <a:spLocks noGrp="1"/>
          </p:cNvSpPr>
          <p:nvPr>
            <p:ph type="title"/>
          </p:nvPr>
        </p:nvSpPr>
        <p:spPr>
          <a:xfrm>
            <a:off x="609600" y="3485131"/>
            <a:ext cx="7772400" cy="1021556"/>
          </a:xfrm>
        </p:spPr>
        <p:txBody>
          <a:bodyPr anchor="t"/>
          <a:lstStyle>
            <a:lvl1pPr algn="l" eaLnBrk="1" latinLnBrk="0" hangingPunct="1">
              <a:defRPr kumimoji="0" lang="zh-CN" sz="4000" b="1" cap="all">
                <a:solidFill>
                  <a:schemeClr val="tx1">
                    <a:lumMod val="85000"/>
                    <a:lumOff val="15000"/>
                  </a:schemeClr>
                </a:solidFill>
              </a:defRPr>
            </a:lvl1pPr>
          </a:lstStyle>
          <a:p>
            <a:pPr eaLnBrk="1" latinLnBrk="0" hangingPunct="1"/>
            <a:r>
              <a:rPr lang="zh-CN" altLang="en-US"/>
              <a:t>单击此处编辑母版标题样式</a:t>
            </a:r>
            <a:endParaRPr/>
          </a:p>
        </p:txBody>
      </p:sp>
      <p:sp>
        <p:nvSpPr>
          <p:cNvPr id="3" name="Text Placeholder 2"/>
          <p:cNvSpPr>
            <a:spLocks noGrp="1"/>
          </p:cNvSpPr>
          <p:nvPr>
            <p:ph type="body" idx="1"/>
          </p:nvPr>
        </p:nvSpPr>
        <p:spPr>
          <a:xfrm>
            <a:off x="609600" y="2359990"/>
            <a:ext cx="7772400" cy="1125140"/>
          </a:xfrm>
        </p:spPr>
        <p:txBody>
          <a:bodyPr anchor="b"/>
          <a:lstStyle>
            <a:lvl1pPr marL="0" indent="0" eaLnBrk="1" latinLnBrk="0" hangingPunct="1">
              <a:buNone/>
              <a:defRPr kumimoji="0" lang="zh-CN" sz="2000">
                <a:solidFill>
                  <a:schemeClr val="tx1">
                    <a:tint val="75000"/>
                  </a:schemeClr>
                </a:solidFill>
              </a:defRPr>
            </a:lvl1pPr>
            <a:lvl2pPr marL="457200" indent="0" eaLnBrk="1" latinLnBrk="0" hangingPunct="1">
              <a:buNone/>
              <a:defRPr kumimoji="0" lang="zh-CN" sz="1800">
                <a:solidFill>
                  <a:schemeClr val="tx1">
                    <a:tint val="75000"/>
                  </a:schemeClr>
                </a:solidFill>
              </a:defRPr>
            </a:lvl2pPr>
            <a:lvl3pPr marL="914400" indent="0" eaLnBrk="1" latinLnBrk="0" hangingPunct="1">
              <a:buNone/>
              <a:defRPr kumimoji="0" lang="zh-CN" sz="1600">
                <a:solidFill>
                  <a:schemeClr val="tx1">
                    <a:tint val="75000"/>
                  </a:schemeClr>
                </a:solidFill>
              </a:defRPr>
            </a:lvl3pPr>
            <a:lvl4pPr marL="1371600" indent="0" eaLnBrk="1" latinLnBrk="0" hangingPunct="1">
              <a:buNone/>
              <a:defRPr kumimoji="0" lang="zh-CN" sz="1400">
                <a:solidFill>
                  <a:schemeClr val="tx1">
                    <a:tint val="75000"/>
                  </a:schemeClr>
                </a:solidFill>
              </a:defRPr>
            </a:lvl4pPr>
            <a:lvl5pPr marL="1828800" indent="0" eaLnBrk="1" latinLnBrk="0" hangingPunct="1">
              <a:buNone/>
              <a:defRPr kumimoji="0" lang="zh-CN" sz="1400">
                <a:solidFill>
                  <a:schemeClr val="tx1">
                    <a:tint val="75000"/>
                  </a:schemeClr>
                </a:solidFill>
              </a:defRPr>
            </a:lvl5pPr>
            <a:lvl6pPr marL="2286000" indent="0" eaLnBrk="1" latinLnBrk="0" hangingPunct="1">
              <a:buNone/>
              <a:defRPr kumimoji="0" lang="zh-CN" sz="1400">
                <a:solidFill>
                  <a:schemeClr val="tx1">
                    <a:tint val="75000"/>
                  </a:schemeClr>
                </a:solidFill>
              </a:defRPr>
            </a:lvl6pPr>
            <a:lvl7pPr marL="2743200" indent="0" eaLnBrk="1" latinLnBrk="0" hangingPunct="1">
              <a:buNone/>
              <a:defRPr kumimoji="0" lang="zh-CN" sz="1400">
                <a:solidFill>
                  <a:schemeClr val="tx1">
                    <a:tint val="75000"/>
                  </a:schemeClr>
                </a:solidFill>
              </a:defRPr>
            </a:lvl7pPr>
            <a:lvl8pPr marL="3200400" indent="0" eaLnBrk="1" latinLnBrk="0" hangingPunct="1">
              <a:buNone/>
              <a:defRPr kumimoji="0" lang="zh-CN" sz="1400">
                <a:solidFill>
                  <a:schemeClr val="tx1">
                    <a:tint val="75000"/>
                  </a:schemeClr>
                </a:solidFill>
              </a:defRPr>
            </a:lvl8pPr>
            <a:lvl9pPr marL="3657600" indent="0" eaLnBrk="1" latinLnBrk="0" hangingPunct="1">
              <a:buNone/>
              <a:defRPr kumimoji="0" lang="zh-CN" sz="1400">
                <a:solidFill>
                  <a:schemeClr val="tx1">
                    <a:tint val="75000"/>
                  </a:schemeClr>
                </a:solidFill>
              </a:defRPr>
            </a:lvl9pPr>
          </a:lstStyle>
          <a:p>
            <a:pPr lvl="0" eaLnBrk="1" latinLnBrk="0" hangingPunct="1"/>
            <a:r>
              <a:rPr lang="zh-CN" altLang="en-US"/>
              <a:t>单击此处编辑母版文本样式</a:t>
            </a: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空白(带颜色)">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7"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横向(带标题)">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Rectangle 9"/>
          <p:cNvSpPr>
            <a:spLocks noGrp="1" noChangeAspect="1"/>
          </p:cNvSpPr>
          <p:nvPr>
            <p:ph type="pic" sz="quarter" idx="13"/>
          </p:nvPr>
        </p:nvSpPr>
        <p:spPr>
          <a:xfrm>
            <a:off x="533403" y="278092"/>
            <a:ext cx="8040013" cy="4522508"/>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Up 快照">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11" name="Rectangle 10"/>
          <p:cNvSpPr/>
          <p:nvPr/>
        </p:nvSpPr>
        <p:spPr>
          <a:xfrm rot="1223811">
            <a:off x="4598127" y="397916"/>
            <a:ext cx="2282441" cy="1850628"/>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7"/>
          <p:cNvSpPr>
            <a:spLocks noGrp="1"/>
          </p:cNvSpPr>
          <p:nvPr>
            <p:ph type="pic" sz="quarter" idx="15"/>
          </p:nvPr>
        </p:nvSpPr>
        <p:spPr>
          <a:xfrm rot="1223811">
            <a:off x="4794084" y="492778"/>
            <a:ext cx="2035690" cy="1434236"/>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20" name="Text Placeholder 13"/>
          <p:cNvSpPr>
            <a:spLocks noGrp="1"/>
          </p:cNvSpPr>
          <p:nvPr>
            <p:ph type="body" sz="quarter" idx="18" hasCustomPrompt="1"/>
          </p:nvPr>
        </p:nvSpPr>
        <p:spPr>
          <a:xfrm>
            <a:off x="457200" y="4457700"/>
            <a:ext cx="8204200" cy="342900"/>
          </a:xfrm>
        </p:spPr>
        <p:txBody>
          <a:bodyPr>
            <a:normAutofit/>
          </a:bodyPr>
          <a:lstStyle>
            <a:lvl1pPr eaLnBrk="1" latinLnBrk="0" hangingPunct="1">
              <a:buNone/>
              <a:defRPr kumimoji="0" lang="zh-CN" sz="2400" b="1" baseline="0">
                <a:solidFill>
                  <a:schemeClr val="tx1">
                    <a:lumMod val="75000"/>
                    <a:lumOff val="25000"/>
                  </a:schemeClr>
                </a:solidFill>
              </a:defRPr>
            </a:lvl1pPr>
          </a:lstStyle>
          <a:p>
            <a:pPr lvl="0"/>
            <a:r>
              <a:rPr kumimoji="0" lang="zh-CN"/>
              <a:t>单击此处添加标题</a:t>
            </a:r>
          </a:p>
        </p:txBody>
      </p:sp>
      <p:sp>
        <p:nvSpPr>
          <p:cNvPr id="6" name="Rectangle 5"/>
          <p:cNvSpPr/>
          <p:nvPr/>
        </p:nvSpPr>
        <p:spPr>
          <a:xfrm>
            <a:off x="533400" y="879111"/>
            <a:ext cx="3810000" cy="3111500"/>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8" name="Picture Placeholder 7"/>
          <p:cNvSpPr>
            <a:spLocks noGrp="1"/>
          </p:cNvSpPr>
          <p:nvPr>
            <p:ph type="pic" sz="quarter" idx="13"/>
          </p:nvPr>
        </p:nvSpPr>
        <p:spPr>
          <a:xfrm>
            <a:off x="780535" y="1079770"/>
            <a:ext cx="3346622" cy="2381250"/>
          </a:xfrm>
          <a:solidFill>
            <a:schemeClr val="tx1">
              <a:lumMod val="85000"/>
              <a:lumOff val="15000"/>
            </a:schemeClr>
          </a:solidFill>
        </p:spPr>
        <p:txBody>
          <a:bodyPr>
            <a:normAutofit/>
          </a:bodyPr>
          <a:lstStyle>
            <a:lvl1pPr algn="ctr" eaLnBrk="1" latinLnBrk="0" hangingPunct="1">
              <a:buNone/>
              <a:defRPr kumimoji="0" lang="zh-CN" sz="2200">
                <a:solidFill>
                  <a:schemeClr val="bg1"/>
                </a:solidFill>
              </a:defRPr>
            </a:lvl1pPr>
          </a:lstStyle>
          <a:p>
            <a:pPr eaLnBrk="1" latinLnBrk="0" hangingPunct="1"/>
            <a:r>
              <a:rPr lang="zh-CN" altLang="en-US"/>
              <a:t>单击图标添加图片</a:t>
            </a:r>
            <a:endParaRPr/>
          </a:p>
        </p:txBody>
      </p:sp>
      <p:sp>
        <p:nvSpPr>
          <p:cNvPr id="10" name="Text Placeholder 9"/>
          <p:cNvSpPr>
            <a:spLocks noGrp="1"/>
          </p:cNvSpPr>
          <p:nvPr>
            <p:ph type="body" sz="quarter" idx="14" hasCustomPrompt="1"/>
          </p:nvPr>
        </p:nvSpPr>
        <p:spPr>
          <a:xfrm>
            <a:off x="781050" y="3565795"/>
            <a:ext cx="3333750" cy="238125"/>
          </a:xfrm>
        </p:spPr>
        <p:txBody>
          <a:bodyPr>
            <a:noAutofit/>
          </a:bodyPr>
          <a:lstStyle>
            <a:lvl1pPr algn="ctr" eaLnBrk="1" latinLnBrk="0" hangingPunct="1">
              <a:buNone/>
              <a:defRPr kumimoji="0" lang="zh-CN" sz="1600" baseline="0">
                <a:solidFill>
                  <a:schemeClr val="tx1">
                    <a:lumMod val="65000"/>
                    <a:lumOff val="35000"/>
                  </a:schemeClr>
                </a:solidFill>
              </a:defRPr>
            </a:lvl1pPr>
          </a:lstStyle>
          <a:p>
            <a:pPr lvl="0"/>
            <a:r>
              <a:rPr kumimoji="0" lang="zh-CN"/>
              <a:t>单击此处添加短标题</a:t>
            </a:r>
          </a:p>
        </p:txBody>
      </p:sp>
      <p:sp>
        <p:nvSpPr>
          <p:cNvPr id="17" name="Rectangle 16"/>
          <p:cNvSpPr/>
          <p:nvPr/>
        </p:nvSpPr>
        <p:spPr>
          <a:xfrm>
            <a:off x="5985608" y="2157879"/>
            <a:ext cx="2624992" cy="2128372"/>
          </a:xfrm>
          <a:prstGeom prst="rect">
            <a:avLst/>
          </a:prstGeom>
          <a:gradFill>
            <a:gsLst>
              <a:gs pos="0">
                <a:schemeClr val="bg1">
                  <a:lumMod val="95000"/>
                </a:schemeClr>
              </a:gs>
              <a:gs pos="36000">
                <a:schemeClr val="bg1"/>
              </a:gs>
            </a:gsLst>
            <a:lin ang="14400000" scaled="0"/>
          </a:gradFill>
          <a:ln w="9525">
            <a:solidFill>
              <a:schemeClr val="bg1">
                <a:lumMod val="85000"/>
              </a:schemeClr>
            </a:solidFill>
          </a:ln>
          <a:effectLst>
            <a:outerShdw blurRad="25400" dist="127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8" name="Picture Placeholder 7"/>
          <p:cNvSpPr>
            <a:spLocks noGrp="1"/>
          </p:cNvSpPr>
          <p:nvPr>
            <p:ph type="pic" sz="quarter" idx="17"/>
          </p:nvPr>
        </p:nvSpPr>
        <p:spPr>
          <a:xfrm>
            <a:off x="6137441" y="2260483"/>
            <a:ext cx="2341209" cy="1649489"/>
          </a:xfrm>
          <a:solidFill>
            <a:schemeClr val="tx1">
              <a:lumMod val="85000"/>
              <a:lumOff val="15000"/>
            </a:schemeClr>
          </a:solidFill>
        </p:spPr>
        <p:txBody>
          <a:bodyPr>
            <a:normAutofit/>
          </a:bodyPr>
          <a:lstStyle>
            <a:lvl1pPr algn="ctr" eaLnBrk="1" latinLnBrk="0" hangingPunct="1">
              <a:buNone/>
              <a:defRPr kumimoji="0" lang="zh-CN" sz="1600">
                <a:solidFill>
                  <a:schemeClr val="bg1"/>
                </a:solidFill>
              </a:defRPr>
            </a:lvl1pPr>
          </a:lstStyle>
          <a:p>
            <a:pPr eaLnBrk="1" latinLnBrk="0" hangingPunct="1"/>
            <a:r>
              <a:rPr lang="zh-CN" altLang="en-US"/>
              <a:t>单击图标添加图片</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Up 幻灯胶片">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stretch>
            <a:fillRect/>
          </a:stretch>
        </p:blipFill>
        <p:spPr>
          <a:xfrm>
            <a:off x="990602" y="1028700"/>
            <a:ext cx="4026757" cy="3028950"/>
          </a:xfrm>
          <a:prstGeom prst="rect">
            <a:avLst/>
          </a:prstGeom>
        </p:spPr>
      </p:pic>
      <p:sp>
        <p:nvSpPr>
          <p:cNvPr id="13" name="Picture Placeholder 12"/>
          <p:cNvSpPr>
            <a:spLocks noGrp="1"/>
          </p:cNvSpPr>
          <p:nvPr>
            <p:ph type="pic" sz="quarter" idx="13"/>
          </p:nvPr>
        </p:nvSpPr>
        <p:spPr>
          <a:xfrm>
            <a:off x="1592249" y="1777615"/>
            <a:ext cx="2804822" cy="1341285"/>
          </a:xfrm>
          <a:solidFill>
            <a:schemeClr val="tx1">
              <a:lumMod val="85000"/>
              <a:lumOff val="15000"/>
            </a:schemeClr>
          </a:solidFill>
        </p:spPr>
        <p:txBody>
          <a:bodyPr>
            <a:normAutofit/>
          </a:bodyPr>
          <a:lstStyle>
            <a:lvl1pPr algn="ctr" eaLnBrk="1" latinLnBrk="0" hangingPunct="1">
              <a:buNone/>
              <a:defRPr kumimoji="0" lang="zh-CN" sz="1400" baseline="0">
                <a:solidFill>
                  <a:schemeClr val="bg1"/>
                </a:solidFill>
              </a:defRPr>
            </a:lvl1pPr>
          </a:lstStyle>
          <a:p>
            <a:pPr eaLnBrk="1" latinLnBrk="0" hangingPunct="1"/>
            <a:r>
              <a:rPr lang="zh-CN" altLang="en-US"/>
              <a:t>单击图标添加图片</a:t>
            </a:r>
            <a:endParaRP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514352"/>
            <a:ext cx="2507224" cy="1885949"/>
          </a:xfrm>
          <a:prstGeom prst="rect">
            <a:avLst/>
          </a:prstGeom>
        </p:spPr>
      </p:pic>
      <p:sp>
        <p:nvSpPr>
          <p:cNvPr id="15" name="Picture Placeholder 12"/>
          <p:cNvSpPr>
            <a:spLocks noGrp="1"/>
          </p:cNvSpPr>
          <p:nvPr>
            <p:ph type="pic" sz="quarter" idx="14"/>
          </p:nvPr>
        </p:nvSpPr>
        <p:spPr>
          <a:xfrm>
            <a:off x="5706474" y="10287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5176" y="2571752"/>
            <a:ext cx="2507224" cy="1885949"/>
          </a:xfrm>
          <a:prstGeom prst="rect">
            <a:avLst/>
          </a:prstGeom>
        </p:spPr>
      </p:pic>
      <p:sp>
        <p:nvSpPr>
          <p:cNvPr id="17" name="Picture Placeholder 12"/>
          <p:cNvSpPr>
            <a:spLocks noGrp="1"/>
          </p:cNvSpPr>
          <p:nvPr>
            <p:ph type="pic" sz="quarter" idx="15"/>
          </p:nvPr>
        </p:nvSpPr>
        <p:spPr>
          <a:xfrm>
            <a:off x="5706474" y="3086101"/>
            <a:ext cx="1600200" cy="751910"/>
          </a:xfrm>
          <a:solidFill>
            <a:schemeClr val="tx1">
              <a:lumMod val="85000"/>
              <a:lumOff val="15000"/>
            </a:schemeClr>
          </a:solidFill>
        </p:spPr>
        <p:txBody>
          <a:bodyPr>
            <a:normAutofit/>
          </a:bodyPr>
          <a:lstStyle>
            <a:lvl1pPr algn="ctr" eaLnBrk="1" latinLnBrk="0" hangingPunct="1">
              <a:buNone/>
              <a:defRPr kumimoji="0" lang="zh-CN" sz="1100" baseline="0">
                <a:solidFill>
                  <a:schemeClr val="bg1"/>
                </a:solidFill>
              </a:defRPr>
            </a:lvl1pPr>
          </a:lstStyle>
          <a:p>
            <a:pPr eaLnBrk="1" latinLnBrk="0" hangingPunct="1"/>
            <a:r>
              <a:rPr lang="zh-CN" altLang="en-US"/>
              <a:t>单击图标添加图片</a:t>
            </a:r>
            <a:endParaRPr/>
          </a:p>
        </p:txBody>
      </p:sp>
      <p:sp>
        <p:nvSpPr>
          <p:cNvPr id="2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2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2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照片网格(带标题)">
    <p:spTree>
      <p:nvGrpSpPr>
        <p:cNvPr id="1" name=""/>
        <p:cNvGrpSpPr/>
        <p:nvPr/>
      </p:nvGrpSpPr>
      <p:grpSpPr>
        <a:xfrm>
          <a:off x="0" y="0"/>
          <a:ext cx="0" cy="0"/>
          <a:chOff x="0" y="0"/>
          <a:chExt cx="0" cy="0"/>
        </a:xfrm>
      </p:grpSpPr>
      <p:sp>
        <p:nvSpPr>
          <p:cNvPr id="65" name="Rectangle 64"/>
          <p:cNvSpPr/>
          <p:nvPr/>
        </p:nvSpPr>
        <p:spPr>
          <a:xfrm>
            <a:off x="46482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6"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CLICK TO ADD TITLE</a:t>
            </a:r>
          </a:p>
        </p:txBody>
      </p:sp>
      <p:sp>
        <p:nvSpPr>
          <p:cNvPr id="67"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3" name="Rectangle 32"/>
          <p:cNvSpPr/>
          <p:nvPr/>
        </p:nvSpPr>
        <p:spPr>
          <a:xfrm>
            <a:off x="46482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4"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35"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7" name="Rectangle 26"/>
          <p:cNvSpPr/>
          <p:nvPr/>
        </p:nvSpPr>
        <p:spPr>
          <a:xfrm>
            <a:off x="228600" y="2182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2" name="Picture Placeholder 11"/>
          <p:cNvSpPr>
            <a:spLocks noGrp="1"/>
          </p:cNvSpPr>
          <p:nvPr>
            <p:ph type="pic" sz="quarter" idx="13"/>
          </p:nvPr>
        </p:nvSpPr>
        <p:spPr>
          <a:xfrm>
            <a:off x="24384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4" name="Picture Placeholder 11"/>
          <p:cNvSpPr>
            <a:spLocks noGrp="1"/>
          </p:cNvSpPr>
          <p:nvPr>
            <p:ph type="pic" sz="quarter" idx="16"/>
          </p:nvPr>
        </p:nvSpPr>
        <p:spPr>
          <a:xfrm>
            <a:off x="6858000"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26"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29"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52" name="Rectangle 51"/>
          <p:cNvSpPr/>
          <p:nvPr/>
        </p:nvSpPr>
        <p:spPr>
          <a:xfrm>
            <a:off x="24408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3"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4"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55"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6"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57" name="Rectangle 56"/>
          <p:cNvSpPr/>
          <p:nvPr/>
        </p:nvSpPr>
        <p:spPr>
          <a:xfrm>
            <a:off x="6860457" y="18184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8"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59"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单击此处以将图片的文本添加到左侧</a:t>
            </a:r>
          </a:p>
        </p:txBody>
      </p:sp>
      <p:sp>
        <p:nvSpPr>
          <p:cNvPr id="60" name="Rectangle 59"/>
          <p:cNvSpPr/>
          <p:nvPr/>
        </p:nvSpPr>
        <p:spPr>
          <a:xfrm>
            <a:off x="228600" y="3418658"/>
            <a:ext cx="2057400" cy="1496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1" name="Picture Placeholder 11"/>
          <p:cNvSpPr>
            <a:spLocks noGrp="1"/>
          </p:cNvSpPr>
          <p:nvPr>
            <p:ph type="pic" sz="quarter" idx="27"/>
          </p:nvPr>
        </p:nvSpPr>
        <p:spPr>
          <a:xfrm>
            <a:off x="24359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2" name="Picture Placeholder 11"/>
          <p:cNvSpPr>
            <a:spLocks noGrp="1"/>
          </p:cNvSpPr>
          <p:nvPr>
            <p:ph type="pic" sz="quarter" idx="28"/>
          </p:nvPr>
        </p:nvSpPr>
        <p:spPr>
          <a:xfrm>
            <a:off x="6855542"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63"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rgbClr val="FC7500"/>
                </a:solidFill>
              </a:defRPr>
            </a:lvl1pPr>
          </a:lstStyle>
          <a:p>
            <a:pPr lvl="0"/>
            <a:r>
              <a:rPr kumimoji="0" lang="zh-CN"/>
              <a:t>单击此处添加标题</a:t>
            </a:r>
          </a:p>
        </p:txBody>
      </p:sp>
      <p:sp>
        <p:nvSpPr>
          <p:cNvPr id="64"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8"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30"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31"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 混向栏">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6" name="Rectangle 7"/>
          <p:cNvSpPr>
            <a:spLocks noGrp="1"/>
          </p:cNvSpPr>
          <p:nvPr>
            <p:ph type="pic" sz="quarter" idx="14"/>
          </p:nvPr>
        </p:nvSpPr>
        <p:spPr>
          <a:xfrm>
            <a:off x="762003" y="193250"/>
            <a:ext cx="4481957" cy="4493051"/>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8"/>
          </p:nvPr>
        </p:nvSpPr>
        <p:spPr>
          <a:xfrm>
            <a:off x="5655441" y="193250"/>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2"/>
          </p:nvPr>
        </p:nvSpPr>
        <p:spPr>
          <a:xfrm>
            <a:off x="5655441" y="17716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3"/>
          </p:nvPr>
        </p:nvSpPr>
        <p:spPr>
          <a:xfrm>
            <a:off x="5655441" y="3371851"/>
            <a:ext cx="2366713" cy="1331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5" name="Rectangle 14"/>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6" name="Straight Connector 15"/>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29918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相册节(带 3 纵栏)">
    <p:spTree>
      <p:nvGrpSpPr>
        <p:cNvPr id="1" name=""/>
        <p:cNvGrpSpPr/>
        <p:nvPr/>
      </p:nvGrpSpPr>
      <p:grpSpPr>
        <a:xfrm>
          <a:off x="0" y="0"/>
          <a:ext cx="0" cy="0"/>
          <a:chOff x="0" y="0"/>
          <a:chExt cx="0" cy="0"/>
        </a:xfrm>
      </p:grpSpPr>
      <p:sp>
        <p:nvSpPr>
          <p:cNvPr id="8" name="Rectangle 2"/>
          <p:cNvSpPr>
            <a:spLocks noGrp="1"/>
          </p:cNvSpPr>
          <p:nvPr>
            <p:ph type="title" hasCustomPrompt="1"/>
          </p:nvPr>
        </p:nvSpPr>
        <p:spPr>
          <a:xfrm>
            <a:off x="457200" y="2543175"/>
            <a:ext cx="7781730" cy="742950"/>
          </a:xfrm>
        </p:spPr>
        <p:txBody>
          <a:bodyPr vert="horz" bIns="0" anchor="b" anchorCtr="0">
            <a:normAutofit/>
          </a:bodyPr>
          <a:lstStyle>
            <a:lvl1pPr eaLnBrk="1" latinLnBrk="0" hangingPunct="1">
              <a:defRPr kumimoji="0" lang="zh-CN" sz="4400" b="1" baseline="0">
                <a:solidFill>
                  <a:srgbClr val="FC7500"/>
                </a:solidFill>
              </a:defRPr>
            </a:lvl1pPr>
            <a:extLst/>
          </a:lstStyle>
          <a:p>
            <a:r>
              <a:rPr kumimoji="0" lang="zh-CN"/>
              <a:t>单击此处添加节标题</a:t>
            </a:r>
          </a:p>
        </p:txBody>
      </p:sp>
      <p:sp>
        <p:nvSpPr>
          <p:cNvPr id="9" name="Rectangle 11"/>
          <p:cNvSpPr>
            <a:spLocks noGrp="1"/>
          </p:cNvSpPr>
          <p:nvPr>
            <p:ph type="body" sz="quarter" idx="14" hasCustomPrompt="1"/>
          </p:nvPr>
        </p:nvSpPr>
        <p:spPr>
          <a:xfrm>
            <a:off x="457200" y="3429000"/>
            <a:ext cx="7772400" cy="628650"/>
          </a:xfrm>
        </p:spPr>
        <p:txBody>
          <a:bodyPr vert="horz" tIns="0"/>
          <a:lstStyle>
            <a:lvl1pPr algn="ctr" eaLnBrk="1" latinLnBrk="0" hangingPunct="1">
              <a:buFontTx/>
              <a:buNone/>
              <a:defRPr kumimoji="0" lang="zh-CN" sz="1800">
                <a:solidFill>
                  <a:schemeClr val="tx1">
                    <a:lumMod val="75000"/>
                    <a:lumOff val="25000"/>
                  </a:schemeClr>
                </a:solidFill>
              </a:defRPr>
            </a:lvl1pPr>
            <a:extLst/>
          </a:lstStyle>
          <a:p>
            <a:pPr lvl="0"/>
            <a:r>
              <a:rPr kumimoji="0" lang="zh-CN"/>
              <a:t>单击此处添加副标题</a:t>
            </a:r>
          </a:p>
        </p:txBody>
      </p:sp>
      <p:sp>
        <p:nvSpPr>
          <p:cNvPr id="10" name="Rectangle 6"/>
          <p:cNvSpPr>
            <a:spLocks noGrp="1"/>
          </p:cNvSpPr>
          <p:nvPr>
            <p:ph type="pic" sz="quarter" idx="11"/>
          </p:nvPr>
        </p:nvSpPr>
        <p:spPr>
          <a:xfrm>
            <a:off x="490868"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1" name="Rectangle 6"/>
          <p:cNvSpPr>
            <a:spLocks noGrp="1"/>
          </p:cNvSpPr>
          <p:nvPr>
            <p:ph type="pic" sz="quarter" idx="15"/>
          </p:nvPr>
        </p:nvSpPr>
        <p:spPr>
          <a:xfrm>
            <a:off x="3179134"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2" name="Rectangle 6"/>
          <p:cNvSpPr>
            <a:spLocks noGrp="1"/>
          </p:cNvSpPr>
          <p:nvPr>
            <p:ph type="pic" sz="quarter" idx="16"/>
          </p:nvPr>
        </p:nvSpPr>
        <p:spPr>
          <a:xfrm>
            <a:off x="5867400" y="605396"/>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algn="ctr" eaLnBrk="1" latinLnBrk="0" hangingPunct="1"/>
            <a:r>
              <a:rPr lang="zh-CN" altLang="en-US"/>
              <a:t>单击图标添加图片</a:t>
            </a:r>
            <a:endParaRPr/>
          </a:p>
        </p:txBody>
      </p:sp>
      <p:sp>
        <p:nvSpPr>
          <p:cNvPr id="1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19" name="Footer Placeholder 4"/>
          <p:cNvSpPr>
            <a:spLocks noGrp="1"/>
          </p:cNvSpPr>
          <p:nvPr>
            <p:ph type="ftr" sz="quarter" idx="17"/>
          </p:nvPr>
        </p:nvSpPr>
        <p:spPr>
          <a:xfrm>
            <a:off x="2971800" y="4914900"/>
            <a:ext cx="2895600" cy="228600"/>
          </a:xfrm>
          <a:prstGeom prst="rect">
            <a:avLst/>
          </a:prstGeom>
        </p:spPr>
        <p:txBody>
          <a:bodyPr/>
          <a:lstStyle/>
          <a:p>
            <a:endParaRPr lang="zh-CN" altLang="en-US"/>
          </a:p>
        </p:txBody>
      </p:sp>
      <p:sp>
        <p:nvSpPr>
          <p:cNvPr id="20"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21" name="Rectangle 20"/>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22" name="Straight Connector 21"/>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横向(带透明标题)">
    <p:spTree>
      <p:nvGrpSpPr>
        <p:cNvPr id="1" name=""/>
        <p:cNvGrpSpPr/>
        <p:nvPr/>
      </p:nvGrpSpPr>
      <p:grpSpPr>
        <a:xfrm>
          <a:off x="0" y="0"/>
          <a:ext cx="0" cy="0"/>
          <a:chOff x="0" y="0"/>
          <a:chExt cx="0" cy="0"/>
        </a:xfrm>
      </p:grpSpPr>
      <p:sp>
        <p:nvSpPr>
          <p:cNvPr id="6" name="Rectangle 9"/>
          <p:cNvSpPr>
            <a:spLocks noGrp="1" noChangeAspect="1"/>
          </p:cNvSpPr>
          <p:nvPr>
            <p:ph type="pic" sz="quarter" idx="14"/>
          </p:nvPr>
        </p:nvSpPr>
        <p:spPr>
          <a:xfrm>
            <a:off x="1143000" y="571500"/>
            <a:ext cx="6299200" cy="3543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9"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10"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1"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11"/>
          <p:cNvSpPr/>
          <p:nvPr/>
        </p:nvSpPr>
        <p:spPr>
          <a:xfrm>
            <a:off x="1170166" y="4251960"/>
            <a:ext cx="6297434" cy="54864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15" name="Text Placeholder 14"/>
          <p:cNvSpPr>
            <a:spLocks noGrp="1"/>
          </p:cNvSpPr>
          <p:nvPr>
            <p:ph type="body" sz="quarter" idx="16" hasCustomPrompt="1"/>
          </p:nvPr>
        </p:nvSpPr>
        <p:spPr>
          <a:xfrm>
            <a:off x="1219202" y="4286250"/>
            <a:ext cx="6191693" cy="474478"/>
          </a:xfrm>
          <a:solidFill>
            <a:schemeClr val="tx1">
              <a:alpha val="35000"/>
            </a:schemeClr>
          </a:solidFill>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3000" b="1" kern="1200">
                <a:solidFill>
                  <a:schemeClr val="tx1">
                    <a:lumMod val="85000"/>
                    <a:lumOff val="15000"/>
                  </a:schemeClr>
                </a:solidFill>
                <a:latin typeface="Arial" pitchFamily="34" charset="0"/>
                <a:ea typeface="+mn-ea"/>
                <a:cs typeface="Arial" pitchFamily="34" charset="0"/>
              </a:defRPr>
            </a:lvl1pPr>
          </a:lstStyle>
          <a:p>
            <a:pPr lvl="0"/>
            <a:r>
              <a:rPr kumimoji="0" lang="zh-CN"/>
              <a:t>单击此处添加标题</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5"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6"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9"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
        <p:nvSpPr>
          <p:cNvPr id="12" name="Rectangle 9"/>
          <p:cNvSpPr>
            <a:spLocks noGrp="1" noChangeAspect="1"/>
          </p:cNvSpPr>
          <p:nvPr>
            <p:ph type="pic" sz="quarter" idx="14"/>
          </p:nvPr>
        </p:nvSpPr>
        <p:spPr>
          <a:xfrm>
            <a:off x="1244600" y="228600"/>
            <a:ext cx="6299200" cy="3543300"/>
          </a:xfrm>
          <a:solidFill>
            <a:schemeClr val="bg1">
              <a:lumMod val="95000"/>
            </a:schemeClr>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eaLnBrk="1" latinLnBrk="0" hangingPunct="1">
              <a:spcBef>
                <a:spcPct val="20000"/>
              </a:spcBef>
              <a:buFontTx/>
              <a:buNone/>
              <a:defRPr kumimoji="0" lang="zh-CN" sz="2800">
                <a:solidFill>
                  <a:schemeClr val="tx1">
                    <a:lumMod val="50000"/>
                    <a:lumOff val="50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4" name="Text Placeholder 13"/>
          <p:cNvSpPr>
            <a:spLocks noGrp="1"/>
          </p:cNvSpPr>
          <p:nvPr>
            <p:ph type="body" sz="quarter" idx="15" hasCustomPrompt="1"/>
          </p:nvPr>
        </p:nvSpPr>
        <p:spPr>
          <a:xfrm>
            <a:off x="457200" y="3886200"/>
            <a:ext cx="7848600" cy="342900"/>
          </a:xfrm>
        </p:spPr>
        <p:txBody>
          <a:bodyPr>
            <a:normAutofit/>
          </a:bodyPr>
          <a:lstStyle>
            <a:lvl1pPr eaLnBrk="1" latinLnBrk="0" hangingPunct="1">
              <a:buNone/>
              <a:defRPr kumimoji="0" lang="zh-CN" sz="2400" b="1" baseline="0">
                <a:solidFill>
                  <a:srgbClr val="FC7500"/>
                </a:solidFill>
              </a:defRPr>
            </a:lvl1pPr>
          </a:lstStyle>
          <a:p>
            <a:pPr lvl="0"/>
            <a:r>
              <a:rPr kumimoji="0" lang="zh-CN"/>
              <a:t>单击此处添加标题</a:t>
            </a:r>
          </a:p>
        </p:txBody>
      </p:sp>
      <p:sp>
        <p:nvSpPr>
          <p:cNvPr id="16" name="Text Placeholder 15"/>
          <p:cNvSpPr>
            <a:spLocks noGrp="1"/>
          </p:cNvSpPr>
          <p:nvPr>
            <p:ph type="body" sz="quarter" idx="16" hasCustomPrompt="1"/>
          </p:nvPr>
        </p:nvSpPr>
        <p:spPr>
          <a:xfrm>
            <a:off x="457200" y="4286250"/>
            <a:ext cx="7848600" cy="514350"/>
          </a:xfrm>
        </p:spPr>
        <p:txBody>
          <a:bodyPr>
            <a:noAutofit/>
          </a:bodyPr>
          <a:lstStyle>
            <a:lvl1pPr eaLnBrk="1" latinLnBrk="0" hangingPunct="1">
              <a:buNone/>
              <a:defRPr kumimoji="0" lang="zh-CN" sz="1800" baseline="0">
                <a:solidFill>
                  <a:schemeClr val="tx1">
                    <a:lumMod val="75000"/>
                    <a:lumOff val="25000"/>
                  </a:schemeClr>
                </a:solidFill>
              </a:defRPr>
            </a:lvl1pPr>
          </a:lstStyle>
          <a:p>
            <a:pPr lvl="0"/>
            <a:r>
              <a:rPr kumimoji="0" lang="zh-CN"/>
              <a:t>单击此处添加文本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横向">
    <p:spTree>
      <p:nvGrpSpPr>
        <p:cNvPr id="1" name=""/>
        <p:cNvGrpSpPr/>
        <p:nvPr/>
      </p:nvGrpSpPr>
      <p:grpSpPr>
        <a:xfrm>
          <a:off x="0" y="0"/>
          <a:ext cx="0" cy="0"/>
          <a:chOff x="0" y="0"/>
          <a:chExt cx="0" cy="0"/>
        </a:xfrm>
      </p:grpSpPr>
      <p:sp>
        <p:nvSpPr>
          <p:cNvPr id="7" name="Rectangle 6"/>
          <p:cNvSpPr/>
          <p:nvPr/>
        </p:nvSpPr>
        <p:spPr>
          <a:xfrm>
            <a:off x="477079" y="171450"/>
            <a:ext cx="8189844" cy="4629150"/>
          </a:xfrm>
          <a:prstGeom prst="rect">
            <a:avLst/>
          </a:prstGeom>
          <a:noFill/>
          <a:ln w="117475" cmpd="thinThick">
            <a:solidFill>
              <a:srgbClr val="FC75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6" name="Rectangle 9"/>
          <p:cNvSpPr>
            <a:spLocks noGrp="1" noChangeAspect="1"/>
          </p:cNvSpPr>
          <p:nvPr>
            <p:ph type="pic" sz="quarter" idx="13"/>
          </p:nvPr>
        </p:nvSpPr>
        <p:spPr>
          <a:xfrm>
            <a:off x="551997" y="224772"/>
            <a:ext cx="8040013" cy="4522508"/>
          </a:xfrm>
          <a:solidFill>
            <a:schemeClr val="bg1"/>
          </a:solidFill>
          <a:ln w="57150">
            <a:noFill/>
          </a:ln>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rgbClr val="FC7500"/>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9" name="Footer Placeholder 4"/>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10" name="Slide Number Placeholder 5"/>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4512500" y="285750"/>
            <a:ext cx="3431353" cy="3431356"/>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857250" y="285750"/>
            <a:ext cx="3429000" cy="3429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8" name="Rectangle 7"/>
          <p:cNvSpPr>
            <a:spLocks noGrp="1"/>
          </p:cNvSpPr>
          <p:nvPr>
            <p:ph type="body" sz="quarter" idx="15" hasCustomPrompt="1"/>
          </p:nvPr>
        </p:nvSpPr>
        <p:spPr>
          <a:xfrm>
            <a:off x="838200" y="3886200"/>
            <a:ext cx="3476626"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9" name="Rectangle 7"/>
          <p:cNvSpPr>
            <a:spLocks noGrp="1"/>
          </p:cNvSpPr>
          <p:nvPr>
            <p:ph type="body" sz="quarter" idx="16" hasCustomPrompt="1"/>
          </p:nvPr>
        </p:nvSpPr>
        <p:spPr>
          <a:xfrm>
            <a:off x="4505326" y="3886200"/>
            <a:ext cx="3476625" cy="800100"/>
          </a:xfrm>
        </p:spPr>
        <p:txBody>
          <a:bodyPr lIns="91440" rIns="9144" anchor="t" anchorCtr="0">
            <a:noAutofit/>
          </a:bodyPr>
          <a:lstStyle>
            <a:lvl1pPr marL="0" marR="0" indent="0" algn="ctr"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2"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13"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4"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横栏(带标题)">
    <p:spTree>
      <p:nvGrpSpPr>
        <p:cNvPr id="1" name=""/>
        <p:cNvGrpSpPr/>
        <p:nvPr/>
      </p:nvGrpSpPr>
      <p:grpSpPr>
        <a:xfrm>
          <a:off x="0" y="0"/>
          <a:ext cx="0" cy="0"/>
          <a:chOff x="0" y="0"/>
          <a:chExt cx="0" cy="0"/>
        </a:xfrm>
      </p:grpSpPr>
      <p:sp>
        <p:nvSpPr>
          <p:cNvPr id="6" name="Rectangle 7"/>
          <p:cNvSpPr>
            <a:spLocks noGrp="1" noChangeAspect="1"/>
          </p:cNvSpPr>
          <p:nvPr>
            <p:ph type="pic" sz="quarter" idx="13"/>
          </p:nvPr>
        </p:nvSpPr>
        <p:spPr>
          <a:xfrm>
            <a:off x="48006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457200" y="685800"/>
            <a:ext cx="3962400" cy="22288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Rectangle 7"/>
          <p:cNvSpPr>
            <a:spLocks noGrp="1"/>
          </p:cNvSpPr>
          <p:nvPr>
            <p:ph type="body" sz="quarter" idx="16" hasCustomPrompt="1"/>
          </p:nvPr>
        </p:nvSpPr>
        <p:spPr>
          <a:xfrm>
            <a:off x="457200" y="3086102"/>
            <a:ext cx="3962400"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sp>
        <p:nvSpPr>
          <p:cNvPr id="9" name="Rectangle 7"/>
          <p:cNvSpPr>
            <a:spLocks noGrp="1"/>
          </p:cNvSpPr>
          <p:nvPr>
            <p:ph type="body" sz="quarter" idx="17" hasCustomPrompt="1"/>
          </p:nvPr>
        </p:nvSpPr>
        <p:spPr>
          <a:xfrm>
            <a:off x="4800602" y="3086102"/>
            <a:ext cx="3990975" cy="911165"/>
          </a:xfrm>
        </p:spPr>
        <p:txBody>
          <a:bodyPr vert="horz" lIns="91440" tIns="45720" rIns="9144" bIns="45720" rtlCol="0" anchor="t" anchorCtr="0">
            <a:noAutofit/>
          </a:bodyPr>
          <a:lstStyle>
            <a:lvl1pPr marL="0" marR="0" indent="0" algn="ctr" rtl="0" eaLnBrk="1" latinLnBrk="0" hangingPunct="1">
              <a:spcBef>
                <a:spcPct val="20000"/>
              </a:spcBef>
              <a:buFontTx/>
              <a:buNone/>
              <a:defRPr kumimoji="0" lang="zh-CN" sz="1800" kern="1200" baseline="0">
                <a:solidFill>
                  <a:schemeClr val="tx1">
                    <a:lumMod val="75000"/>
                    <a:lumOff val="25000"/>
                  </a:schemeClr>
                </a:solidFill>
                <a:latin typeface="+mn-lt"/>
                <a:ea typeface="+mn-ea"/>
                <a:cs typeface="+mn-cs"/>
              </a:defRPr>
            </a:lvl1pPr>
            <a:extLst/>
          </a:lstStyle>
          <a:p>
            <a:pPr marL="0" marR="0" lvl="0" indent="0" algn="l" defTabSz="914400" eaLnBrk="1" latinLnBrk="0" hangingPunct="1">
              <a:spcBef>
                <a:spcPct val="20000"/>
              </a:spcBef>
              <a:buFontTx/>
              <a:buNone/>
            </a:pPr>
            <a:r>
              <a:rPr kumimoji="0" lang="zh-CN"/>
              <a:t>单击此处添加标题</a:t>
            </a:r>
          </a:p>
        </p:txBody>
      </p:sp>
      <p:grpSp>
        <p:nvGrpSpPr>
          <p:cNvPr id="10" name="Group 9"/>
          <p:cNvGrpSpPr/>
          <p:nvPr/>
        </p:nvGrpSpPr>
        <p:grpSpPr>
          <a:xfrm rot="5400000">
            <a:off x="4350774" y="350274"/>
            <a:ext cx="442452" cy="9144000"/>
            <a:chOff x="8524568" y="0"/>
            <a:chExt cx="589936" cy="6858000"/>
          </a:xfrm>
        </p:grpSpPr>
        <p:sp>
          <p:nvSpPr>
            <p:cNvPr id="11" name="Rectangle 10"/>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2" name="Straight Connector 11"/>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3"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14"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5"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纵栏(带标题)">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2286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8"/>
          <p:cNvSpPr>
            <a:spLocks noGrp="1" noChangeAspect="1"/>
          </p:cNvSpPr>
          <p:nvPr>
            <p:ph type="pic" sz="quarter" idx="14"/>
          </p:nvPr>
        </p:nvSpPr>
        <p:spPr>
          <a:xfrm>
            <a:off x="32004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Rectangle 8"/>
          <p:cNvSpPr>
            <a:spLocks noGrp="1" noChangeAspect="1"/>
          </p:cNvSpPr>
          <p:nvPr>
            <p:ph type="pic" sz="quarter" idx="15"/>
          </p:nvPr>
        </p:nvSpPr>
        <p:spPr>
          <a:xfrm>
            <a:off x="6172200" y="400050"/>
            <a:ext cx="2743200" cy="27432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6"/>
          <p:cNvSpPr>
            <a:spLocks noGrp="1"/>
          </p:cNvSpPr>
          <p:nvPr>
            <p:ph type="body" sz="quarter" idx="16" hasCustomPrompt="1"/>
          </p:nvPr>
        </p:nvSpPr>
        <p:spPr>
          <a:xfrm>
            <a:off x="2286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0" name="Rectangle 6"/>
          <p:cNvSpPr>
            <a:spLocks noGrp="1"/>
          </p:cNvSpPr>
          <p:nvPr>
            <p:ph type="body" sz="quarter" idx="17" hasCustomPrompt="1"/>
          </p:nvPr>
        </p:nvSpPr>
        <p:spPr>
          <a:xfrm>
            <a:off x="32004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sp>
        <p:nvSpPr>
          <p:cNvPr id="11" name="Rectangle 6"/>
          <p:cNvSpPr>
            <a:spLocks noGrp="1"/>
          </p:cNvSpPr>
          <p:nvPr>
            <p:ph type="body" sz="quarter" idx="18" hasCustomPrompt="1"/>
          </p:nvPr>
        </p:nvSpPr>
        <p:spPr>
          <a:xfrm>
            <a:off x="6172200" y="3314700"/>
            <a:ext cx="2743200" cy="1085850"/>
          </a:xfrm>
        </p:spPr>
        <p:txBody>
          <a:bodyPr anchor="t"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2" name="Group 11"/>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横栏(带标题)">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noChangeAspect="1"/>
          </p:cNvSpPr>
          <p:nvPr>
            <p:ph type="pic" sz="quarter" idx="13"/>
          </p:nvPr>
        </p:nvSpPr>
        <p:spPr>
          <a:xfrm>
            <a:off x="4741634"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7" name="Rectangle 7"/>
          <p:cNvSpPr>
            <a:spLocks noGrp="1" noChangeAspect="1"/>
          </p:cNvSpPr>
          <p:nvPr>
            <p:ph type="pic" sz="quarter" idx="14"/>
          </p:nvPr>
        </p:nvSpPr>
        <p:spPr>
          <a:xfrm>
            <a:off x="558803" y="261001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8" name="Picture Placeholder 7"/>
          <p:cNvSpPr>
            <a:spLocks noGrp="1" noChangeAspect="1"/>
          </p:cNvSpPr>
          <p:nvPr>
            <p:ph type="pic" sz="quarter" idx="15"/>
          </p:nvPr>
        </p:nvSpPr>
        <p:spPr>
          <a:xfrm>
            <a:off x="4741634" y="266869"/>
            <a:ext cx="3792769" cy="21334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kumimoji="0" lang="zh-CN" sz="2400" kern="1200">
                <a:solidFill>
                  <a:schemeClr val="tx1">
                    <a:lumMod val="65000"/>
                    <a:lumOff val="35000"/>
                  </a:schemeClr>
                </a:solidFill>
                <a:latin typeface="+mn-lt"/>
                <a:ea typeface="+mn-ea"/>
                <a:cs typeface="+mn-cs"/>
              </a:defRPr>
            </a:lvl1pPr>
            <a:extLst/>
          </a:lstStyle>
          <a:p>
            <a:pPr marL="342900" indent="-342900" algn="ctr" eaLnBrk="1" latinLnBrk="0" hangingPunct="1"/>
            <a:r>
              <a:rPr lang="zh-CN" altLang="en-US"/>
              <a:t>单击图标添加图片</a:t>
            </a:r>
            <a:endParaRPr/>
          </a:p>
        </p:txBody>
      </p:sp>
      <p:sp>
        <p:nvSpPr>
          <p:cNvPr id="9" name="Rectangle 11"/>
          <p:cNvSpPr>
            <a:spLocks noGrp="1"/>
          </p:cNvSpPr>
          <p:nvPr>
            <p:ph type="body" sz="quarter" idx="16" hasCustomPrompt="1"/>
          </p:nvPr>
        </p:nvSpPr>
        <p:spPr>
          <a:xfrm>
            <a:off x="558803" y="266869"/>
            <a:ext cx="3792769" cy="2133433"/>
          </a:xfrm>
        </p:spPr>
        <p:txBody>
          <a:bodyPr anchor="b" anchorCtr="0">
            <a:noAutofit/>
          </a:bodyPr>
          <a:lstStyle>
            <a:lvl1pPr marL="0" marR="0" indent="0" algn="ctr" rtl="0" eaLnBrk="1" latinLnBrk="0" hangingPunct="1">
              <a:spcBef>
                <a:spcPct val="20000"/>
              </a:spcBef>
              <a:buFontTx/>
              <a:buNone/>
              <a:defRPr kumimoji="0" lang="zh-CN" sz="1800" b="1" baseline="0">
                <a:solidFill>
                  <a:schemeClr val="tx1">
                    <a:lumMod val="75000"/>
                    <a:lumOff val="25000"/>
                  </a:schemeClr>
                </a:solidFill>
                <a:latin typeface="+mn-lt"/>
                <a:ea typeface="+mn-ea"/>
                <a:cs typeface="+mn-cs"/>
              </a:defRPr>
            </a:lvl1pPr>
            <a:extLst/>
          </a:lstStyle>
          <a:p>
            <a:pPr lvl="0"/>
            <a:r>
              <a:rPr kumimoji="0" lang="zh-CN"/>
              <a:t>单击此处添加标题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混合全景">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4" name="Date Placeholder 3"/>
          <p:cNvSpPr>
            <a:spLocks noGrp="1"/>
          </p:cNvSpPr>
          <p:nvPr>
            <p:ph type="dt" sz="half" idx="10"/>
          </p:nvPr>
        </p:nvSpPr>
        <p:spPr>
          <a:xfrm>
            <a:off x="6096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00800" y="4914900"/>
            <a:ext cx="2057400" cy="228600"/>
          </a:xfrm>
        </p:spPr>
        <p:txBody>
          <a:bodyPr/>
          <a:lstStyle/>
          <a:p>
            <a:fld id="{DB6769B4-5047-4DE8-962E-21FF2E18E5B7}" type="slidenum">
              <a:rPr lang="zh-CN" altLang="en-US" smtClean="0"/>
              <a:pPr/>
              <a:t>‹#›</a:t>
            </a:fld>
            <a:endParaRPr lang="zh-CN" altLang="en-US"/>
          </a:p>
        </p:txBody>
      </p:sp>
      <p:sp>
        <p:nvSpPr>
          <p:cNvPr id="11" name="Picture Placeholder 10"/>
          <p:cNvSpPr>
            <a:spLocks noGrp="1"/>
          </p:cNvSpPr>
          <p:nvPr>
            <p:ph type="pic" sz="quarter" idx="13"/>
          </p:nvPr>
        </p:nvSpPr>
        <p:spPr>
          <a:xfrm>
            <a:off x="592392" y="444294"/>
            <a:ext cx="7391400" cy="1714500"/>
          </a:xfrm>
          <a:solidFill>
            <a:srgbClr val="F0F0F0"/>
          </a:solidFill>
          <a:ln w="57150">
            <a:solidFill>
              <a:schemeClr val="bg1"/>
            </a:solidFill>
          </a:ln>
          <a:effectLst>
            <a:outerShdw dist="38100" dir="2700000" algn="tl" rotWithShape="0">
              <a:prstClr val="black">
                <a:alpha val="17000"/>
              </a:prstClr>
            </a:outerShdw>
          </a:effectLst>
        </p:spPr>
        <p:txBody>
          <a:bodyPr>
            <a:normAutofit/>
          </a:bodyPr>
          <a:lstStyle>
            <a:lvl1pPr algn="ctr" eaLnBrk="1" latinLnBrk="0" hangingPunct="1">
              <a:buNone/>
              <a:defRPr kumimoji="0" lang="zh-CN" sz="2400">
                <a:solidFill>
                  <a:schemeClr val="tx1">
                    <a:lumMod val="65000"/>
                    <a:lumOff val="35000"/>
                  </a:schemeClr>
                </a:solidFill>
              </a:defRPr>
            </a:lvl1pPr>
          </a:lstStyle>
          <a:p>
            <a:pPr eaLnBrk="1" latinLnBrk="0" hangingPunct="1"/>
            <a:r>
              <a:rPr lang="zh-CN" altLang="en-US"/>
              <a:t>单击图标添加图片</a:t>
            </a:r>
            <a:endParaRPr/>
          </a:p>
        </p:txBody>
      </p:sp>
      <p:sp>
        <p:nvSpPr>
          <p:cNvPr id="13" name="Picture Placeholder 12"/>
          <p:cNvSpPr>
            <a:spLocks noGrp="1"/>
          </p:cNvSpPr>
          <p:nvPr>
            <p:ph type="pic" sz="quarter" idx="14"/>
          </p:nvPr>
        </p:nvSpPr>
        <p:spPr>
          <a:xfrm>
            <a:off x="609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4" name="Picture Placeholder 12"/>
          <p:cNvSpPr>
            <a:spLocks noGrp="1"/>
          </p:cNvSpPr>
          <p:nvPr>
            <p:ph type="pic" sz="quarter" idx="15"/>
          </p:nvPr>
        </p:nvSpPr>
        <p:spPr>
          <a:xfrm>
            <a:off x="3276600" y="2514600"/>
            <a:ext cx="2286000" cy="17145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kumimoji="0" lang="zh-CN" sz="1600" b="0" kern="1200">
                <a:solidFill>
                  <a:schemeClr val="tx1">
                    <a:lumMod val="65000"/>
                    <a:lumOff val="35000"/>
                  </a:schemeClr>
                </a:solidFill>
                <a:latin typeface="+mn-lt"/>
                <a:ea typeface="+mn-ea"/>
                <a:cs typeface="+mn-cs"/>
              </a:defRPr>
            </a:lvl1pPr>
          </a:lstStyle>
          <a:p>
            <a:pPr eaLnBrk="1" latinLnBrk="0" hangingPunct="1"/>
            <a:r>
              <a:rPr lang="zh-CN" altLang="en-US"/>
              <a:t>单击图标添加图片</a:t>
            </a:r>
            <a:endParaRPr/>
          </a:p>
        </p:txBody>
      </p:sp>
      <p:sp>
        <p:nvSpPr>
          <p:cNvPr id="16" name="Text Placeholder 15"/>
          <p:cNvSpPr>
            <a:spLocks noGrp="1"/>
          </p:cNvSpPr>
          <p:nvPr>
            <p:ph type="body" sz="quarter" idx="16" hasCustomPrompt="1"/>
          </p:nvPr>
        </p:nvSpPr>
        <p:spPr>
          <a:xfrm>
            <a:off x="5791200" y="2514600"/>
            <a:ext cx="2286000" cy="285750"/>
          </a:xfrm>
        </p:spPr>
        <p:txBody>
          <a:bodyPr>
            <a:normAutofit/>
          </a:bodyPr>
          <a:lstStyle>
            <a:lvl1pPr eaLnBrk="1" latinLnBrk="0" hangingPunct="1">
              <a:buNone/>
              <a:defRPr kumimoji="0" lang="zh-CN" sz="1800" b="1" baseline="0">
                <a:solidFill>
                  <a:srgbClr val="FC7500"/>
                </a:solidFill>
              </a:defRPr>
            </a:lvl1pPr>
          </a:lstStyle>
          <a:p>
            <a:pPr lvl="0"/>
            <a:r>
              <a:rPr kumimoji="0" lang="zh-CN"/>
              <a:t>单击此处添加标题</a:t>
            </a:r>
          </a:p>
        </p:txBody>
      </p:sp>
      <p:sp>
        <p:nvSpPr>
          <p:cNvPr id="18" name="Text Placeholder 17"/>
          <p:cNvSpPr>
            <a:spLocks noGrp="1"/>
          </p:cNvSpPr>
          <p:nvPr>
            <p:ph type="body" sz="quarter" idx="17" hasCustomPrompt="1"/>
          </p:nvPr>
        </p:nvSpPr>
        <p:spPr>
          <a:xfrm>
            <a:off x="5791200" y="2914650"/>
            <a:ext cx="2286000" cy="1314450"/>
          </a:xfrm>
        </p:spPr>
        <p:txBody>
          <a:bodyPr>
            <a:normAutofit/>
          </a:bodyPr>
          <a:lstStyle>
            <a:lvl1pPr eaLnBrk="1" latinLnBrk="0" hangingPunct="1">
              <a:buNone/>
              <a:defRPr kumimoji="0" lang="zh-CN" sz="1800">
                <a:solidFill>
                  <a:schemeClr val="tx1">
                    <a:lumMod val="75000"/>
                    <a:lumOff val="25000"/>
                  </a:schemeClr>
                </a:solidFill>
              </a:defRPr>
            </a:lvl1pPr>
          </a:lstStyle>
          <a:p>
            <a:pPr lvl="0"/>
            <a:r>
              <a:rPr kumimoji="0" lang="zh-CN"/>
              <a:t>单击此处添加从属文本</a:t>
            </a:r>
          </a:p>
        </p:txBody>
      </p:sp>
      <p:sp>
        <p:nvSpPr>
          <p:cNvPr id="12" name="Rectangle 11"/>
          <p:cNvSpPr/>
          <p:nvPr/>
        </p:nvSpPr>
        <p:spPr>
          <a:xfrm>
            <a:off x="8524568" y="0"/>
            <a:ext cx="540774" cy="51435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p:nvCxnSpPr>
        <p:spPr>
          <a:xfrm rot="5400000">
            <a:off x="6550984" y="2571750"/>
            <a:ext cx="51435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纵栏(带彩色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098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098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527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482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400497" y="971550"/>
            <a:ext cx="1676400" cy="1428750"/>
          </a:xfrm>
          <a:solidFill>
            <a:srgbClr val="91BED4"/>
          </a:solidFill>
        </p:spPr>
        <p:txBody>
          <a:bodyPr anchor="b" anchorCtr="0">
            <a:noAutofit/>
          </a:bodyPr>
          <a:lstStyle>
            <a:lvl1pPr marL="0" marR="0" indent="0" algn="r" rtl="0" eaLnBrk="1" latinLnBrk="0" hangingPunct="1">
              <a:spcBef>
                <a:spcPct val="20000"/>
              </a:spcBef>
              <a:buFontTx/>
              <a:buNone/>
              <a:defRPr kumimoji="0" lang="zh-CN" sz="1600" baseline="0">
                <a:solidFill>
                  <a:schemeClr val="bg1"/>
                </a:solidFill>
                <a:latin typeface="+mn-lt"/>
                <a:ea typeface="+mn-ea"/>
                <a:cs typeface="+mn-cs"/>
              </a:defRPr>
            </a:lvl1pPr>
            <a:extLst/>
          </a:lstStyle>
          <a:p>
            <a:pPr lvl="0"/>
            <a:r>
              <a:rPr kumimoji="0" lang="zh-CN"/>
              <a:t>单击此处添加标题</a:t>
            </a:r>
          </a:p>
        </p:txBody>
      </p:sp>
      <p:sp>
        <p:nvSpPr>
          <p:cNvPr id="11" name="Rectangle 7"/>
          <p:cNvSpPr>
            <a:spLocks noGrp="1"/>
          </p:cNvSpPr>
          <p:nvPr>
            <p:ph type="body" sz="quarter" idx="29" hasCustomPrompt="1"/>
          </p:nvPr>
        </p:nvSpPr>
        <p:spPr>
          <a:xfrm>
            <a:off x="7086600" y="971550"/>
            <a:ext cx="1676400" cy="1428750"/>
          </a:xfrm>
          <a:solidFill>
            <a:srgbClr val="FC7500"/>
          </a:solidFill>
        </p:spPr>
        <p:txBody>
          <a:bodyPr anchor="b"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400497" y="2514600"/>
            <a:ext cx="1676400" cy="1428750"/>
          </a:xfrm>
          <a:solidFill>
            <a:srgbClr val="FC7500"/>
          </a:solidFill>
        </p:spPr>
        <p:txBody>
          <a:bodyPr anchor="t" anchorCtr="0"/>
          <a:lstStyle>
            <a:lvl1pPr marL="0" marR="0" indent="0" algn="r" eaLnBrk="1" latinLnBrk="0" hangingPunct="1">
              <a:buFontTx/>
              <a:buNone/>
              <a:defRPr kumimoji="0" lang="zh-CN" sz="1600" baseline="0">
                <a:solidFill>
                  <a:schemeClr val="bg1"/>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086600" y="2514600"/>
            <a:ext cx="1676400" cy="1428750"/>
          </a:xfrm>
          <a:solidFill>
            <a:srgbClr val="91BED4"/>
          </a:solidFill>
        </p:spPr>
        <p:txBody>
          <a:bodyPr anchor="t" anchorCtr="0"/>
          <a:lstStyle>
            <a:lvl1pPr marL="0" marR="0" indent="0" algn="l" eaLnBrk="1" latinLnBrk="0" hangingPunct="1">
              <a:buFontTx/>
              <a:buNone/>
              <a:defRPr kumimoji="0" lang="zh-CN" sz="1600" baseline="0">
                <a:solidFill>
                  <a:schemeClr val="bg1"/>
                </a:solidFill>
              </a:defRPr>
            </a:lvl1pPr>
            <a:extLst/>
          </a:lstStyle>
          <a:p>
            <a:pPr lvl="0"/>
            <a:r>
              <a:rPr kumimoji="0" lang="zh-CN"/>
              <a:t>单击此处添加标题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325758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纵栏(带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6" name="Rectangle 7"/>
          <p:cNvSpPr>
            <a:spLocks noGrp="1"/>
          </p:cNvSpPr>
          <p:nvPr>
            <p:ph type="pic" sz="quarter" idx="14"/>
          </p:nvPr>
        </p:nvSpPr>
        <p:spPr>
          <a:xfrm>
            <a:off x="2247900" y="18089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26"/>
          </p:nvPr>
        </p:nvSpPr>
        <p:spPr>
          <a:xfrm>
            <a:off x="22479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noChangeAspect="1"/>
          </p:cNvSpPr>
          <p:nvPr>
            <p:ph type="pic" sz="quarter" idx="25"/>
          </p:nvPr>
        </p:nvSpPr>
        <p:spPr>
          <a:xfrm>
            <a:off x="4690820" y="180894"/>
            <a:ext cx="2217698"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27"/>
          </p:nvPr>
        </p:nvSpPr>
        <p:spPr>
          <a:xfrm>
            <a:off x="4686300" y="2524044"/>
            <a:ext cx="2216936" cy="216225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16" hasCustomPrompt="1"/>
          </p:nvPr>
        </p:nvSpPr>
        <p:spPr>
          <a:xfrm>
            <a:off x="342900" y="942975"/>
            <a:ext cx="1676400" cy="1428750"/>
          </a:xfrm>
          <a:noFill/>
        </p:spPr>
        <p:txBody>
          <a:bodyPr anchor="b" anchorCtr="0">
            <a:noAutofit/>
          </a:bodyPr>
          <a:lstStyle>
            <a:lvl1pPr marL="0" marR="0" indent="0" algn="r" rtl="0" eaLnBrk="1" latinLnBrk="0" hangingPunct="1">
              <a:spcBef>
                <a:spcPct val="20000"/>
              </a:spcBef>
              <a:buFontTx/>
              <a:buNone/>
              <a:defRPr kumimoji="0" lang="zh-CN" sz="1600" baseline="0">
                <a:solidFill>
                  <a:schemeClr val="tx1">
                    <a:lumMod val="50000"/>
                    <a:lumOff val="50000"/>
                  </a:schemeClr>
                </a:solidFill>
                <a:latin typeface="+mn-lt"/>
                <a:ea typeface="+mn-ea"/>
                <a:cs typeface="+mn-cs"/>
              </a:defRPr>
            </a:lvl1pPr>
            <a:extLst/>
          </a:lstStyle>
          <a:p>
            <a:pPr lvl="0"/>
            <a:r>
              <a:rPr kumimoji="0" lang="zh-CN"/>
              <a:t>单击此处添加标题</a:t>
            </a:r>
          </a:p>
        </p:txBody>
      </p:sp>
      <p:sp>
        <p:nvSpPr>
          <p:cNvPr id="12" name="Rectangle 7"/>
          <p:cNvSpPr>
            <a:spLocks noGrp="1"/>
          </p:cNvSpPr>
          <p:nvPr>
            <p:ph type="body" sz="quarter" idx="28" hasCustomPrompt="1"/>
          </p:nvPr>
        </p:nvSpPr>
        <p:spPr>
          <a:xfrm>
            <a:off x="342900" y="2514600"/>
            <a:ext cx="1676400" cy="1428750"/>
          </a:xfrm>
          <a:noFill/>
        </p:spPr>
        <p:txBody>
          <a:bodyPr anchor="t" anchorCtr="0"/>
          <a:lstStyle>
            <a:lvl1pPr marL="0" marR="0" indent="0" algn="r"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3" name="Rectangle 7"/>
          <p:cNvSpPr>
            <a:spLocks noGrp="1"/>
          </p:cNvSpPr>
          <p:nvPr>
            <p:ph type="body" sz="quarter" idx="30" hasCustomPrompt="1"/>
          </p:nvPr>
        </p:nvSpPr>
        <p:spPr>
          <a:xfrm>
            <a:off x="7124700" y="2514600"/>
            <a:ext cx="1676400" cy="1428750"/>
          </a:xfrm>
          <a:noFill/>
        </p:spPr>
        <p:txBody>
          <a:bodyPr anchor="t"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
        <p:nvSpPr>
          <p:cNvPr id="14" name="Rectangle 7"/>
          <p:cNvSpPr>
            <a:spLocks noGrp="1"/>
          </p:cNvSpPr>
          <p:nvPr>
            <p:ph type="body" sz="quarter" idx="31" hasCustomPrompt="1"/>
          </p:nvPr>
        </p:nvSpPr>
        <p:spPr>
          <a:xfrm>
            <a:off x="7124700" y="942975"/>
            <a:ext cx="1676400" cy="1428750"/>
          </a:xfrm>
        </p:spPr>
        <p:txBody>
          <a:bodyPr anchor="b" anchorCtr="0"/>
          <a:lstStyle>
            <a:lvl1pPr marL="0" marR="0" indent="0" algn="l" eaLnBrk="1" latinLnBrk="0" hangingPunct="1">
              <a:buFontTx/>
              <a:buNone/>
              <a:defRPr kumimoji="0" lang="zh-CN" sz="1600" baseline="0">
                <a:solidFill>
                  <a:schemeClr val="tx1">
                    <a:lumMod val="50000"/>
                    <a:lumOff val="50000"/>
                  </a:schemeClr>
                </a:solidFill>
              </a:defRPr>
            </a:lvl1pPr>
            <a:extLst/>
          </a:lstStyle>
          <a:p>
            <a:pPr lvl="0"/>
            <a:r>
              <a:rPr kumimoji="0" lang="zh-CN"/>
              <a:t>单击此处添加标题</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纵栏(带标题和大标题)">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2286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31"/>
          </p:nvPr>
        </p:nvSpPr>
        <p:spPr>
          <a:xfrm>
            <a:off x="462280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30"/>
          </p:nvPr>
        </p:nvSpPr>
        <p:spPr>
          <a:xfrm>
            <a:off x="2425260"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p:cNvSpPr>
          <p:nvPr>
            <p:ph type="pic" sz="quarter" idx="32"/>
          </p:nvPr>
        </p:nvSpPr>
        <p:spPr>
          <a:xfrm>
            <a:off x="6816366" y="628650"/>
            <a:ext cx="2000252" cy="200025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p:cNvSpPr>
          <p:nvPr>
            <p:ph type="body" sz="quarter" idx="29" hasCustomPrompt="1"/>
          </p:nvPr>
        </p:nvSpPr>
        <p:spPr>
          <a:xfrm>
            <a:off x="228600" y="2800349"/>
            <a:ext cx="8610600" cy="342900"/>
          </a:xfrm>
        </p:spPr>
        <p:txBody>
          <a:bodyPr anchor="t" anchorCtr="0">
            <a:noAutofit/>
          </a:bodyPr>
          <a:lstStyle>
            <a:lvl1pPr marL="0" marR="0" indent="0" algn="l" eaLnBrk="1" latinLnBrk="0" hangingPunct="1">
              <a:buFontTx/>
              <a:buNone/>
              <a:defRPr kumimoji="0" lang="zh-CN" sz="2600" b="1" baseline="0">
                <a:solidFill>
                  <a:srgbClr val="FC7500"/>
                </a:solidFill>
              </a:defRPr>
            </a:lvl1pPr>
            <a:extLst/>
          </a:lstStyle>
          <a:p>
            <a:pPr lvl="0"/>
            <a:r>
              <a:rPr kumimoji="0" lang="zh-CN"/>
              <a:t>单击此处添加标题样式</a:t>
            </a:r>
          </a:p>
        </p:txBody>
      </p:sp>
      <p:sp>
        <p:nvSpPr>
          <p:cNvPr id="12" name="Text Placeholder 11"/>
          <p:cNvSpPr>
            <a:spLocks noGrp="1"/>
          </p:cNvSpPr>
          <p:nvPr>
            <p:ph type="body" sz="quarter" idx="33" hasCustomPrompt="1"/>
          </p:nvPr>
        </p:nvSpPr>
        <p:spPr>
          <a:xfrm>
            <a:off x="228600" y="3257549"/>
            <a:ext cx="8610600" cy="1200150"/>
          </a:xfrm>
        </p:spPr>
        <p:txBody>
          <a:bodyPr>
            <a:normAutofit/>
          </a:bodyPr>
          <a:lstStyle>
            <a:lvl1pPr eaLnBrk="1" latinLnBrk="0" hangingPunct="1">
              <a:buNone/>
              <a:defRPr kumimoji="0" lang="zh-CN" sz="2000">
                <a:solidFill>
                  <a:schemeClr val="tx1">
                    <a:lumMod val="75000"/>
                    <a:lumOff val="25000"/>
                  </a:schemeClr>
                </a:solidFill>
              </a:defRPr>
            </a:lvl1pPr>
          </a:lstStyle>
          <a:p>
            <a:pPr lvl="0"/>
            <a:r>
              <a:rPr kumimoji="0" lang="zh-CN"/>
              <a:t>单击此处添加标题文本</a:t>
            </a:r>
          </a:p>
        </p:txBody>
      </p:sp>
      <p:grpSp>
        <p:nvGrpSpPr>
          <p:cNvPr id="11" name="Group 10"/>
          <p:cNvGrpSpPr/>
          <p:nvPr/>
        </p:nvGrpSpPr>
        <p:grpSpPr>
          <a:xfrm rot="5400000">
            <a:off x="4350774" y="350274"/>
            <a:ext cx="442452"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16"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7"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栏: 3 横栏和 2 纵栏">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609600" y="2610374"/>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7" name="Rectangle 7"/>
          <p:cNvSpPr>
            <a:spLocks noGrp="1"/>
          </p:cNvSpPr>
          <p:nvPr>
            <p:ph type="pic" sz="quarter" idx="17"/>
          </p:nvPr>
        </p:nvSpPr>
        <p:spPr>
          <a:xfrm>
            <a:off x="2881448" y="171451"/>
            <a:ext cx="5259410" cy="2958419"/>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Picture Placeholder 7"/>
          <p:cNvSpPr>
            <a:spLocks noGrp="1"/>
          </p:cNvSpPr>
          <p:nvPr>
            <p:ph type="pic" sz="quarter" idx="26"/>
          </p:nvPr>
        </p:nvSpPr>
        <p:spPr>
          <a:xfrm>
            <a:off x="609600" y="171452"/>
            <a:ext cx="1920956" cy="206821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9" name="Rectangle 7"/>
          <p:cNvSpPr>
            <a:spLocks noGrp="1" noChangeAspect="1"/>
          </p:cNvSpPr>
          <p:nvPr>
            <p:ph type="pic" sz="quarter" idx="27"/>
          </p:nvPr>
        </p:nvSpPr>
        <p:spPr>
          <a:xfrm>
            <a:off x="5799895" y="3422481"/>
            <a:ext cx="2429706"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0" name="Rectangle 7"/>
          <p:cNvSpPr>
            <a:spLocks noGrp="1" noChangeAspect="1"/>
          </p:cNvSpPr>
          <p:nvPr>
            <p:ph type="pic" sz="quarter" idx="28"/>
          </p:nvPr>
        </p:nvSpPr>
        <p:spPr>
          <a:xfrm>
            <a:off x="2895600" y="3422481"/>
            <a:ext cx="2512020" cy="128080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Date Placeholder 3"/>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14" name="Footer Placeholder 4"/>
          <p:cNvSpPr>
            <a:spLocks noGrp="1"/>
          </p:cNvSpPr>
          <p:nvPr>
            <p:ph type="ftr" sz="quarter" idx="11"/>
          </p:nvPr>
        </p:nvSpPr>
        <p:spPr>
          <a:xfrm>
            <a:off x="2971800" y="4914900"/>
            <a:ext cx="2895600" cy="228600"/>
          </a:xfrm>
          <a:prstGeom prst="rect">
            <a:avLst/>
          </a:prstGeom>
        </p:spPr>
        <p:txBody>
          <a:bodyPr/>
          <a:lstStyle/>
          <a:p>
            <a:endParaRPr lang="zh-CN" altLang="en-US"/>
          </a:p>
        </p:txBody>
      </p:sp>
      <p:sp>
        <p:nvSpPr>
          <p:cNvPr id="15" name="Slide Number Placeholder 5"/>
          <p:cNvSpPr>
            <a:spLocks noGrp="1"/>
          </p:cNvSpPr>
          <p:nvPr>
            <p:ph type="sldNum" sz="quarter" idx="12"/>
          </p:nvPr>
        </p:nvSpPr>
        <p:spPr>
          <a:xfrm>
            <a:off x="6248400" y="4914900"/>
            <a:ext cx="20574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栏: 2 横栏和 3 纵栏">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10" name="Rectangle 7"/>
          <p:cNvSpPr>
            <a:spLocks noGrp="1"/>
          </p:cNvSpPr>
          <p:nvPr>
            <p:ph type="pic" sz="quarter" idx="26"/>
          </p:nvPr>
        </p:nvSpPr>
        <p:spPr>
          <a:xfrm>
            <a:off x="5291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1" name="Rectangle 7"/>
          <p:cNvSpPr>
            <a:spLocks noGrp="1"/>
          </p:cNvSpPr>
          <p:nvPr>
            <p:ph type="pic" sz="quarter" idx="29"/>
          </p:nvPr>
        </p:nvSpPr>
        <p:spPr>
          <a:xfrm>
            <a:off x="511374"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Font typeface="Arial" pitchFamily="34" charset="0"/>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Rectangle 7"/>
          <p:cNvSpPr>
            <a:spLocks noGrp="1"/>
          </p:cNvSpPr>
          <p:nvPr>
            <p:ph type="pic" sz="quarter" idx="30"/>
          </p:nvPr>
        </p:nvSpPr>
        <p:spPr>
          <a:xfrm>
            <a:off x="4780700" y="171452"/>
            <a:ext cx="3829900" cy="198860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3" name="Rectangle 7"/>
          <p:cNvSpPr>
            <a:spLocks noGrp="1"/>
          </p:cNvSpPr>
          <p:nvPr>
            <p:ph type="pic" sz="quarter" idx="27"/>
          </p:nvPr>
        </p:nvSpPr>
        <p:spPr>
          <a:xfrm>
            <a:off x="33104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4" name="Rectangle 7"/>
          <p:cNvSpPr>
            <a:spLocks noGrp="1"/>
          </p:cNvSpPr>
          <p:nvPr>
            <p:ph type="pic" sz="quarter" idx="28"/>
          </p:nvPr>
        </p:nvSpPr>
        <p:spPr>
          <a:xfrm>
            <a:off x="6091708" y="2343151"/>
            <a:ext cx="2518895" cy="237527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4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照片网格(带彩色标题)">
    <p:spTree>
      <p:nvGrpSpPr>
        <p:cNvPr id="1" name=""/>
        <p:cNvGrpSpPr/>
        <p:nvPr/>
      </p:nvGrpSpPr>
      <p:grpSpPr>
        <a:xfrm>
          <a:off x="0" y="0"/>
          <a:ext cx="0" cy="0"/>
          <a:chOff x="0" y="0"/>
          <a:chExt cx="0" cy="0"/>
        </a:xfrm>
      </p:grpSpPr>
      <p:sp>
        <p:nvSpPr>
          <p:cNvPr id="51" name="Rectangle 50"/>
          <p:cNvSpPr/>
          <p:nvPr/>
        </p:nvSpPr>
        <p:spPr>
          <a:xfrm>
            <a:off x="4648200" y="34186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52" name="Text Placeholder 25"/>
          <p:cNvSpPr>
            <a:spLocks noGrp="1"/>
          </p:cNvSpPr>
          <p:nvPr>
            <p:ph type="body" sz="quarter" idx="31" hasCustomPrompt="1"/>
          </p:nvPr>
        </p:nvSpPr>
        <p:spPr>
          <a:xfrm>
            <a:off x="4724400" y="35329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53" name="Text Placeholder 28"/>
          <p:cNvSpPr>
            <a:spLocks noGrp="1"/>
          </p:cNvSpPr>
          <p:nvPr>
            <p:ph type="body" sz="quarter" idx="32" hasCustomPrompt="1"/>
          </p:nvPr>
        </p:nvSpPr>
        <p:spPr>
          <a:xfrm>
            <a:off x="4724400" y="38758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5" name="Rectangle 34"/>
          <p:cNvSpPr/>
          <p:nvPr/>
        </p:nvSpPr>
        <p:spPr>
          <a:xfrm>
            <a:off x="4648200" y="2182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6" name="Text Placeholder 25"/>
          <p:cNvSpPr>
            <a:spLocks noGrp="1"/>
          </p:cNvSpPr>
          <p:nvPr>
            <p:ph type="body" sz="quarter" idx="19" hasCustomPrompt="1"/>
          </p:nvPr>
        </p:nvSpPr>
        <p:spPr>
          <a:xfrm>
            <a:off x="4724400" y="3325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37" name="Text Placeholder 28"/>
          <p:cNvSpPr>
            <a:spLocks noGrp="1"/>
          </p:cNvSpPr>
          <p:nvPr>
            <p:ph type="body" sz="quarter" idx="20" hasCustomPrompt="1"/>
          </p:nvPr>
        </p:nvSpPr>
        <p:spPr>
          <a:xfrm>
            <a:off x="4724400" y="6754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30" name="Rectangle 29"/>
          <p:cNvSpPr/>
          <p:nvPr/>
        </p:nvSpPr>
        <p:spPr>
          <a:xfrm>
            <a:off x="228600" y="218258"/>
            <a:ext cx="2057400" cy="1496243"/>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sp>
        <p:nvSpPr>
          <p:cNvPr id="31" name="Picture Placeholder 11"/>
          <p:cNvSpPr>
            <a:spLocks noGrp="1"/>
          </p:cNvSpPr>
          <p:nvPr>
            <p:ph type="pic" sz="quarter" idx="13"/>
          </p:nvPr>
        </p:nvSpPr>
        <p:spPr>
          <a:xfrm>
            <a:off x="2435942" y="221456"/>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2" name="Picture Placeholder 11"/>
          <p:cNvSpPr>
            <a:spLocks noGrp="1"/>
          </p:cNvSpPr>
          <p:nvPr>
            <p:ph type="pic" sz="quarter" idx="16"/>
          </p:nvPr>
        </p:nvSpPr>
        <p:spPr>
          <a:xfrm>
            <a:off x="6855542" y="2182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33" name="Text Placeholder 25"/>
          <p:cNvSpPr>
            <a:spLocks noGrp="1"/>
          </p:cNvSpPr>
          <p:nvPr>
            <p:ph type="body" sz="quarter" idx="17" hasCustomPrompt="1"/>
          </p:nvPr>
        </p:nvSpPr>
        <p:spPr>
          <a:xfrm>
            <a:off x="304800" y="3325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34" name="Text Placeholder 28"/>
          <p:cNvSpPr>
            <a:spLocks noGrp="1"/>
          </p:cNvSpPr>
          <p:nvPr>
            <p:ph type="body" sz="quarter" idx="18" hasCustomPrompt="1"/>
          </p:nvPr>
        </p:nvSpPr>
        <p:spPr>
          <a:xfrm>
            <a:off x="304800" y="6754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单击此处以将图片的文本添加到右侧</a:t>
            </a:r>
          </a:p>
        </p:txBody>
      </p:sp>
      <p:sp>
        <p:nvSpPr>
          <p:cNvPr id="38" name="Rectangle 37"/>
          <p:cNvSpPr/>
          <p:nvPr/>
        </p:nvSpPr>
        <p:spPr>
          <a:xfrm>
            <a:off x="2440857" y="1818458"/>
            <a:ext cx="2057400" cy="1496243"/>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39" name="Picture Placeholder 11"/>
          <p:cNvSpPr>
            <a:spLocks noGrp="1"/>
          </p:cNvSpPr>
          <p:nvPr>
            <p:ph type="pic" sz="quarter" idx="21"/>
          </p:nvPr>
        </p:nvSpPr>
        <p:spPr>
          <a:xfrm>
            <a:off x="228600"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0" name="Picture Placeholder 11"/>
          <p:cNvSpPr>
            <a:spLocks noGrp="1"/>
          </p:cNvSpPr>
          <p:nvPr>
            <p:ph type="pic" sz="quarter" idx="22"/>
          </p:nvPr>
        </p:nvSpPr>
        <p:spPr>
          <a:xfrm>
            <a:off x="4650657" y="1818458"/>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1" name="Text Placeholder 25"/>
          <p:cNvSpPr>
            <a:spLocks noGrp="1"/>
          </p:cNvSpPr>
          <p:nvPr>
            <p:ph type="body" sz="quarter" idx="23" hasCustomPrompt="1"/>
          </p:nvPr>
        </p:nvSpPr>
        <p:spPr>
          <a:xfrm>
            <a:off x="25170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2" name="Text Placeholder 28"/>
          <p:cNvSpPr>
            <a:spLocks noGrp="1"/>
          </p:cNvSpPr>
          <p:nvPr>
            <p:ph type="body" sz="quarter" idx="24" hasCustomPrompt="1"/>
          </p:nvPr>
        </p:nvSpPr>
        <p:spPr>
          <a:xfrm>
            <a:off x="25170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3" name="Rectangle 42"/>
          <p:cNvSpPr/>
          <p:nvPr/>
        </p:nvSpPr>
        <p:spPr>
          <a:xfrm>
            <a:off x="6860457" y="1818458"/>
            <a:ext cx="2057400" cy="14962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4" name="Text Placeholder 25"/>
          <p:cNvSpPr>
            <a:spLocks noGrp="1"/>
          </p:cNvSpPr>
          <p:nvPr>
            <p:ph type="body" sz="quarter" idx="25" hasCustomPrompt="1"/>
          </p:nvPr>
        </p:nvSpPr>
        <p:spPr>
          <a:xfrm>
            <a:off x="6936657" y="1932759"/>
            <a:ext cx="1905000" cy="275167"/>
          </a:xfrm>
        </p:spPr>
        <p:txBody>
          <a:bodyPr>
            <a:normAutofit/>
          </a:bodyPr>
          <a:lstStyle>
            <a:lvl1pPr algn="l" eaLnBrk="1" latinLnBrk="0" hangingPunct="1">
              <a:buNone/>
              <a:defRPr kumimoji="0" lang="zh-CN" sz="1600" b="1" baseline="0">
                <a:solidFill>
                  <a:schemeClr val="bg1"/>
                </a:solidFill>
              </a:defRPr>
            </a:lvl1pPr>
          </a:lstStyle>
          <a:p>
            <a:pPr lvl="0"/>
            <a:r>
              <a:rPr kumimoji="0" lang="zh-CN"/>
              <a:t>单击此处添加标题</a:t>
            </a:r>
          </a:p>
        </p:txBody>
      </p:sp>
      <p:sp>
        <p:nvSpPr>
          <p:cNvPr id="45" name="Text Placeholder 28"/>
          <p:cNvSpPr>
            <a:spLocks noGrp="1"/>
          </p:cNvSpPr>
          <p:nvPr>
            <p:ph type="body" sz="quarter" idx="26" hasCustomPrompt="1"/>
          </p:nvPr>
        </p:nvSpPr>
        <p:spPr>
          <a:xfrm>
            <a:off x="6936657" y="2275658"/>
            <a:ext cx="1905000" cy="935567"/>
          </a:xfrm>
        </p:spPr>
        <p:txBody>
          <a:bodyPr>
            <a:normAutofit/>
          </a:bodyPr>
          <a:lstStyle>
            <a:lvl1pPr marL="0" indent="0" algn="l" eaLnBrk="1" latinLnBrk="0" hangingPunct="1">
              <a:buNone/>
              <a:defRPr kumimoji="0" lang="zh-CN" sz="1800" baseline="0">
                <a:solidFill>
                  <a:schemeClr val="bg1"/>
                </a:solidFill>
              </a:defRPr>
            </a:lvl1pPr>
          </a:lstStyle>
          <a:p>
            <a:pPr lvl="0"/>
            <a:r>
              <a:rPr kumimoji="0" lang="zh-CN"/>
              <a:t>单击此处以将图片的文本添加到左侧</a:t>
            </a:r>
          </a:p>
        </p:txBody>
      </p:sp>
      <p:sp>
        <p:nvSpPr>
          <p:cNvPr id="46" name="Rectangle 45"/>
          <p:cNvSpPr/>
          <p:nvPr/>
        </p:nvSpPr>
        <p:spPr>
          <a:xfrm>
            <a:off x="228600" y="3418658"/>
            <a:ext cx="2057400" cy="1496243"/>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p>
        </p:txBody>
      </p:sp>
      <p:sp>
        <p:nvSpPr>
          <p:cNvPr id="47" name="Picture Placeholder 11"/>
          <p:cNvSpPr>
            <a:spLocks noGrp="1"/>
          </p:cNvSpPr>
          <p:nvPr>
            <p:ph type="pic" sz="quarter" idx="27"/>
          </p:nvPr>
        </p:nvSpPr>
        <p:spPr>
          <a:xfrm>
            <a:off x="24384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8" name="Picture Placeholder 11"/>
          <p:cNvSpPr>
            <a:spLocks noGrp="1"/>
          </p:cNvSpPr>
          <p:nvPr>
            <p:ph type="pic" sz="quarter" idx="28"/>
          </p:nvPr>
        </p:nvSpPr>
        <p:spPr>
          <a:xfrm>
            <a:off x="6858000" y="3418657"/>
            <a:ext cx="2059858" cy="1485900"/>
          </a:xfrm>
          <a:solidFill>
            <a:srgbClr val="F0F0F0"/>
          </a:solidFill>
        </p:spPr>
        <p:txBody>
          <a:bodyPr>
            <a:normAutofit/>
          </a:bodyPr>
          <a:lstStyle>
            <a:lvl1pPr algn="ctr" eaLnBrk="1" latinLnBrk="0" hangingPunct="1">
              <a:buNone/>
              <a:defRPr kumimoji="0" lang="zh-CN" sz="1800">
                <a:solidFill>
                  <a:schemeClr val="tx1">
                    <a:lumMod val="75000"/>
                    <a:lumOff val="25000"/>
                  </a:schemeClr>
                </a:solidFill>
              </a:defRPr>
            </a:lvl1pPr>
          </a:lstStyle>
          <a:p>
            <a:pPr eaLnBrk="1" latinLnBrk="0" hangingPunct="1"/>
            <a:r>
              <a:rPr lang="zh-CN" altLang="en-US"/>
              <a:t>单击图标添加图片</a:t>
            </a:r>
            <a:endParaRPr/>
          </a:p>
        </p:txBody>
      </p:sp>
      <p:sp>
        <p:nvSpPr>
          <p:cNvPr id="49" name="Text Placeholder 25"/>
          <p:cNvSpPr>
            <a:spLocks noGrp="1"/>
          </p:cNvSpPr>
          <p:nvPr>
            <p:ph type="body" sz="quarter" idx="29" hasCustomPrompt="1"/>
          </p:nvPr>
        </p:nvSpPr>
        <p:spPr>
          <a:xfrm>
            <a:off x="304800" y="3532959"/>
            <a:ext cx="1905000" cy="275167"/>
          </a:xfrm>
        </p:spPr>
        <p:txBody>
          <a:bodyPr>
            <a:normAutofit/>
          </a:bodyPr>
          <a:lstStyle>
            <a:lvl1pPr algn="l" eaLnBrk="1" latinLnBrk="0" hangingPunct="1">
              <a:buNone/>
              <a:defRPr kumimoji="0" lang="zh-CN" sz="1600" b="1" baseline="0">
                <a:solidFill>
                  <a:schemeClr val="accent1">
                    <a:lumMod val="75000"/>
                  </a:schemeClr>
                </a:solidFill>
              </a:defRPr>
            </a:lvl1pPr>
          </a:lstStyle>
          <a:p>
            <a:pPr lvl="0"/>
            <a:r>
              <a:rPr kumimoji="0" lang="zh-CN"/>
              <a:t>单击此处添加标题</a:t>
            </a:r>
          </a:p>
        </p:txBody>
      </p:sp>
      <p:sp>
        <p:nvSpPr>
          <p:cNvPr id="50" name="Text Placeholder 28"/>
          <p:cNvSpPr>
            <a:spLocks noGrp="1"/>
          </p:cNvSpPr>
          <p:nvPr>
            <p:ph type="body" sz="quarter" idx="30" hasCustomPrompt="1"/>
          </p:nvPr>
        </p:nvSpPr>
        <p:spPr>
          <a:xfrm>
            <a:off x="304800" y="3875858"/>
            <a:ext cx="1905000" cy="935567"/>
          </a:xfrm>
        </p:spPr>
        <p:txBody>
          <a:bodyPr>
            <a:normAutofit/>
          </a:bodyPr>
          <a:lstStyle>
            <a:lvl1pPr marL="0" indent="0" algn="l" eaLnBrk="1" latinLnBrk="0" hangingPunct="1">
              <a:buNone/>
              <a:defRPr kumimoji="0" lang="zh-CN" sz="1800" baseline="0">
                <a:solidFill>
                  <a:schemeClr val="tx1">
                    <a:lumMod val="65000"/>
                    <a:lumOff val="35000"/>
                  </a:schemeClr>
                </a:solidFill>
              </a:defRPr>
            </a:lvl1pPr>
          </a:lstStyle>
          <a:p>
            <a:pPr lvl="0"/>
            <a:r>
              <a:rPr kumimoji="0" lang="zh-CN"/>
              <a:t>单击此处以将图片的文本添加到右侧</a:t>
            </a:r>
          </a:p>
        </p:txBody>
      </p:sp>
      <p:sp>
        <p:nvSpPr>
          <p:cNvPr id="29" name="Date Placeholder 6"/>
          <p:cNvSpPr>
            <a:spLocks noGrp="1"/>
          </p:cNvSpPr>
          <p:nvPr>
            <p:ph type="dt" sz="half" idx="10"/>
          </p:nvPr>
        </p:nvSpPr>
        <p:spPr>
          <a:xfrm>
            <a:off x="457200" y="4914900"/>
            <a:ext cx="2133600" cy="228600"/>
          </a:xfrm>
          <a:prstGeom prst="rect">
            <a:avLst/>
          </a:prstGeom>
        </p:spPr>
        <p:txBody>
          <a:bodyPr/>
          <a:lstStyle/>
          <a:p>
            <a:fld id="{A5F3790F-1BDC-45B7-A06B-907667BADF90}" type="datetimeFigureOut">
              <a:rPr lang="zh-CN" altLang="en-US" smtClean="0"/>
              <a:pPr/>
              <a:t>2019/10/20</a:t>
            </a:fld>
            <a:endParaRPr lang="zh-CN" altLang="en-US"/>
          </a:p>
        </p:txBody>
      </p:sp>
      <p:sp>
        <p:nvSpPr>
          <p:cNvPr id="54" name="Footer Placeholder 7"/>
          <p:cNvSpPr>
            <a:spLocks noGrp="1"/>
          </p:cNvSpPr>
          <p:nvPr>
            <p:ph type="ftr" sz="quarter" idx="11"/>
          </p:nvPr>
        </p:nvSpPr>
        <p:spPr>
          <a:xfrm>
            <a:off x="3124200" y="4914900"/>
            <a:ext cx="2895600" cy="228600"/>
          </a:xfrm>
          <a:prstGeom prst="rect">
            <a:avLst/>
          </a:prstGeom>
        </p:spPr>
        <p:txBody>
          <a:bodyPr/>
          <a:lstStyle/>
          <a:p>
            <a:endParaRPr lang="zh-CN" altLang="en-US"/>
          </a:p>
        </p:txBody>
      </p:sp>
      <p:sp>
        <p:nvSpPr>
          <p:cNvPr id="55" name="Slide Number Placeholder 8"/>
          <p:cNvSpPr>
            <a:spLocks noGrp="1"/>
          </p:cNvSpPr>
          <p:nvPr>
            <p:ph type="sldNum" sz="quarter" idx="12"/>
          </p:nvPr>
        </p:nvSpPr>
        <p:spPr>
          <a:xfrm>
            <a:off x="6553200" y="4914900"/>
            <a:ext cx="2133600" cy="228600"/>
          </a:xfrm>
        </p:spPr>
        <p:txBody>
          <a:bodyPr/>
          <a:lstStyle/>
          <a:p>
            <a:fld id="{DB6769B4-5047-4DE8-962E-21FF2E18E5B7}"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全景(带标题)">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
        <p:nvSpPr>
          <p:cNvPr id="7" name="W¥ل云玗İαЂôÁûÂÚ丫:Pïçtúrê Plå¢éhõlðér 表¥鷗字㌍ 表_W 2"/>
          <p:cNvSpPr>
            <a:spLocks noGrp="1"/>
          </p:cNvSpPr>
          <p:nvPr>
            <p:ph type="pic" sz="quarter" idx="30"/>
          </p:nvPr>
        </p:nvSpPr>
        <p:spPr>
          <a:xfrm>
            <a:off x="466727" y="1028699"/>
            <a:ext cx="8191501" cy="2078832"/>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8" name="W¥ل云玗İαЂÕØÚáÛ丫:Téxt Plàçèhòlðêr 表¥鷗字㌍_W 3"/>
          <p:cNvSpPr>
            <a:spLocks noGrp="1"/>
          </p:cNvSpPr>
          <p:nvPr>
            <p:ph type="body" sz="quarter" idx="31" hasCustomPrompt="1"/>
          </p:nvPr>
        </p:nvSpPr>
        <p:spPr>
          <a:xfrm>
            <a:off x="457200" y="3257550"/>
            <a:ext cx="8229600" cy="1085850"/>
          </a:xfrm>
          <a:solidFill>
            <a:schemeClr val="bg1"/>
          </a:solidFill>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grpSp>
        <p:nvGrpSpPr>
          <p:cNvPr id="9" name="Group 8"/>
          <p:cNvGrpSpPr/>
          <p:nvPr/>
        </p:nvGrpSpPr>
        <p:grpSpPr>
          <a:xfrm rot="5400000">
            <a:off x="4350774" y="350274"/>
            <a:ext cx="442452" cy="9144000"/>
            <a:chOff x="8524568" y="0"/>
            <a:chExt cx="589936" cy="6858000"/>
          </a:xfrm>
        </p:grpSpPr>
        <p:sp>
          <p:nvSpPr>
            <p:cNvPr id="10" name="Rectangle 9"/>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1" name="Straight Connector 10"/>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2"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13"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4"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正方形(带标题)">
    <p:spTree>
      <p:nvGrpSpPr>
        <p:cNvPr id="1" name=""/>
        <p:cNvGrpSpPr/>
        <p:nvPr/>
      </p:nvGrpSpPr>
      <p:grpSpPr>
        <a:xfrm>
          <a:off x="0" y="0"/>
          <a:ext cx="0" cy="0"/>
          <a:chOff x="0" y="0"/>
          <a:chExt cx="0" cy="0"/>
        </a:xfrm>
      </p:grpSpPr>
      <p:sp>
        <p:nvSpPr>
          <p:cNvPr id="8" name="Rectangle 7"/>
          <p:cNvSpPr/>
          <p:nvPr/>
        </p:nvSpPr>
        <p:spPr>
          <a:xfrm rot="5400000">
            <a:off x="4369212" y="331838"/>
            <a:ext cx="405581" cy="9144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9" name="Straight Connector 8"/>
          <p:cNvCxnSpPr/>
          <p:nvPr/>
        </p:nvCxnSpPr>
        <p:spPr>
          <a:xfrm rot="10800000">
            <a:off x="0" y="5143500"/>
            <a:ext cx="9144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a:xfrm>
            <a:off x="457200" y="4767264"/>
            <a:ext cx="2133600" cy="273844"/>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5" name="Slide Number Placeholder 4"/>
          <p:cNvSpPr>
            <a:spLocks noGrp="1"/>
          </p:cNvSpPr>
          <p:nvPr>
            <p:ph type="sldNum" sz="quarter" idx="12"/>
          </p:nvPr>
        </p:nvSpPr>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
        <p:nvSpPr>
          <p:cNvPr id="6" name="W¥ل云玗İαЂôÁûÂÚ丫:Pïçtúrê Plå¢éhõlðér 表¥鷗字㌍ 表_W 3"/>
          <p:cNvSpPr>
            <a:spLocks noGrp="1" noChangeAspect="1"/>
          </p:cNvSpPr>
          <p:nvPr>
            <p:ph type="pic" sz="quarter" idx="13"/>
          </p:nvPr>
        </p:nvSpPr>
        <p:spPr>
          <a:xfrm>
            <a:off x="2974076" y="457200"/>
            <a:ext cx="3198127" cy="24003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7" name="W¥ل云玗İαЂÕØÚáÛ丫:Téxt Plàçèhòlðêr 表¥鷗字㌍_W 6"/>
          <p:cNvSpPr>
            <a:spLocks noGrp="1"/>
          </p:cNvSpPr>
          <p:nvPr>
            <p:ph type="body" sz="quarter" idx="15" hasCustomPrompt="1"/>
          </p:nvPr>
        </p:nvSpPr>
        <p:spPr>
          <a:xfrm>
            <a:off x="2971800" y="3028950"/>
            <a:ext cx="3200400" cy="1200150"/>
          </a:xfrm>
        </p:spPr>
        <p:txBody>
          <a:bodyPr tIns="91440" rIns="9144" bIns="91440" anchor="t"/>
          <a:lstStyle>
            <a:lvl1pPr marL="0" marR="0" indent="0" algn="l" eaLnBrk="1" latinLnBrk="0" hangingPunct="1">
              <a:buFontTx/>
              <a:buNone/>
              <a:defRPr kumimoji="0" lang="zh-CN" sz="1800">
                <a:solidFill>
                  <a:schemeClr val="tx1">
                    <a:lumMod val="75000"/>
                    <a:lumOff val="25000"/>
                  </a:schemeClr>
                </a:solidFill>
              </a:defRPr>
            </a:lvl1pPr>
            <a:extLst/>
          </a:lstStyle>
          <a:p>
            <a:pPr lvl="0"/>
            <a:r>
              <a:rPr kumimoji="0" lang="zh-CN"/>
              <a:t>单击此处添加标题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纵栏(带标题)">
    <p:spTree>
      <p:nvGrpSpPr>
        <p:cNvPr id="1" name=""/>
        <p:cNvGrpSpPr/>
        <p:nvPr/>
      </p:nvGrpSpPr>
      <p:grpSpPr>
        <a:xfrm>
          <a:off x="0" y="0"/>
          <a:ext cx="0" cy="0"/>
          <a:chOff x="0" y="0"/>
          <a:chExt cx="0" cy="0"/>
        </a:xfrm>
      </p:grpSpPr>
      <p:sp>
        <p:nvSpPr>
          <p:cNvPr id="6" name="Rectangle 8"/>
          <p:cNvSpPr>
            <a:spLocks noGrp="1"/>
          </p:cNvSpPr>
          <p:nvPr>
            <p:ph type="pic" sz="quarter" idx="13"/>
          </p:nvPr>
        </p:nvSpPr>
        <p:spPr>
          <a:xfrm>
            <a:off x="645704" y="217906"/>
            <a:ext cx="4307299" cy="4296945"/>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kumimoji="0" lang="zh-CN" sz="2000" kern="1200">
                <a:solidFill>
                  <a:schemeClr val="tx1">
                    <a:lumMod val="65000"/>
                    <a:lumOff val="35000"/>
                  </a:schemeClr>
                </a:solidFill>
                <a:latin typeface="+mn-lt"/>
                <a:ea typeface="+mn-ea"/>
                <a:cs typeface="+mn-cs"/>
              </a:defRPr>
            </a:lvl1pPr>
            <a:extLst/>
          </a:lstStyle>
          <a:p>
            <a:pPr marL="0" marR="0" indent="1588" algn="ctr" eaLnBrk="1" latinLnBrk="0" hangingPunct="1"/>
            <a:r>
              <a:rPr lang="zh-CN" altLang="en-US"/>
              <a:t>单击图标添加图片</a:t>
            </a:r>
            <a:endParaRPr/>
          </a:p>
        </p:txBody>
      </p:sp>
      <p:sp>
        <p:nvSpPr>
          <p:cNvPr id="10" name="Rectangle 6"/>
          <p:cNvSpPr>
            <a:spLocks noGrp="1"/>
          </p:cNvSpPr>
          <p:nvPr>
            <p:ph type="body" sz="quarter" idx="14" hasCustomPrompt="1"/>
          </p:nvPr>
        </p:nvSpPr>
        <p:spPr>
          <a:xfrm>
            <a:off x="5343525" y="2144788"/>
            <a:ext cx="3181350" cy="2386013"/>
          </a:xfrm>
        </p:spPr>
        <p:txBody>
          <a:bodyPr tIns="91440" bIns="91440" anchor="b" anchorCtr="0">
            <a:noAutofit/>
          </a:bodyPr>
          <a:lstStyle>
            <a:lvl1pPr marL="0" marR="0" indent="0" algn="l" rtl="0" eaLnBrk="1" latinLnBrk="0" hangingPunct="1">
              <a:spcBef>
                <a:spcPct val="20000"/>
              </a:spcBef>
              <a:buFontTx/>
              <a:buNone/>
              <a:defRPr kumimoji="0" lang="zh-CN" sz="1800" baseline="0">
                <a:solidFill>
                  <a:schemeClr val="tx1">
                    <a:lumMod val="75000"/>
                    <a:lumOff val="25000"/>
                  </a:schemeClr>
                </a:solidFill>
                <a:latin typeface="+mn-lt"/>
                <a:ea typeface="+mn-ea"/>
                <a:cs typeface="+mn-cs"/>
              </a:defRPr>
            </a:lvl1pPr>
            <a:extLst/>
          </a:lstStyle>
          <a:p>
            <a:pPr lvl="0"/>
            <a:r>
              <a:rPr kumimoji="0" lang="zh-CN"/>
              <a:t>单击此处添加标题</a:t>
            </a:r>
          </a:p>
        </p:txBody>
      </p:sp>
      <p:grpSp>
        <p:nvGrpSpPr>
          <p:cNvPr id="13" name="Group 12"/>
          <p:cNvGrpSpPr/>
          <p:nvPr/>
        </p:nvGrpSpPr>
        <p:grpSpPr>
          <a:xfrm rot="5400000">
            <a:off x="4350774" y="350274"/>
            <a:ext cx="442452" cy="9144000"/>
            <a:chOff x="8524568" y="0"/>
            <a:chExt cx="589936" cy="6858000"/>
          </a:xfrm>
        </p:grpSpPr>
        <p:sp>
          <p:nvSpPr>
            <p:cNvPr id="14" name="Rectangle 13"/>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zh-CN">
                <a:solidFill>
                  <a:srgbClr val="FC7500"/>
                </a:solidFill>
              </a:endParaRPr>
            </a:p>
          </p:txBody>
        </p:sp>
        <p:cxnSp>
          <p:nvCxnSpPr>
            <p:cNvPr id="15" name="Straight Connector 14"/>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6" name="Date Placeholder 2"/>
          <p:cNvSpPr>
            <a:spLocks noGrp="1"/>
          </p:cNvSpPr>
          <p:nvPr>
            <p:ph type="dt" sz="half" idx="10"/>
          </p:nvPr>
        </p:nvSpPr>
        <p:spPr>
          <a:xfrm>
            <a:off x="457200" y="4914900"/>
            <a:ext cx="2133600" cy="228600"/>
          </a:xfrm>
          <a:prstGeom prst="rect">
            <a:avLst/>
          </a:prstGeom>
        </p:spPr>
        <p:txBody>
          <a:bodyPr/>
          <a:lstStyle>
            <a:lvl1pPr eaLnBrk="1" latinLnBrk="0" hangingPunct="1">
              <a:defRPr kumimoji="0" lang="zh-CN">
                <a:solidFill>
                  <a:schemeClr val="bg1"/>
                </a:solidFill>
              </a:defRPr>
            </a:lvl1pPr>
          </a:lstStyle>
          <a:p>
            <a:fld id="{A5F3790F-1BDC-45B7-A06B-907667BADF90}" type="datetimeFigureOut">
              <a:rPr lang="zh-CN" altLang="en-US" smtClean="0"/>
              <a:pPr/>
              <a:t>2019/10/20</a:t>
            </a:fld>
            <a:endParaRPr lang="zh-CN" altLang="en-US"/>
          </a:p>
        </p:txBody>
      </p:sp>
      <p:sp>
        <p:nvSpPr>
          <p:cNvPr id="17" name="Footer Placeholder 3"/>
          <p:cNvSpPr>
            <a:spLocks noGrp="1"/>
          </p:cNvSpPr>
          <p:nvPr>
            <p:ph type="ftr" sz="quarter" idx="11"/>
          </p:nvPr>
        </p:nvSpPr>
        <p:spPr>
          <a:xfrm>
            <a:off x="3124200" y="4914900"/>
            <a:ext cx="2895600" cy="228600"/>
          </a:xfrm>
          <a:prstGeom prst="rect">
            <a:avLst/>
          </a:prstGeom>
        </p:spPr>
        <p:txBody>
          <a:bodyPr/>
          <a:lstStyle>
            <a:lvl1pPr eaLnBrk="1" latinLnBrk="0" hangingPunct="1">
              <a:defRPr kumimoji="0" lang="zh-CN">
                <a:solidFill>
                  <a:schemeClr val="bg1"/>
                </a:solidFill>
              </a:defRPr>
            </a:lvl1pPr>
          </a:lstStyle>
          <a:p>
            <a:endParaRPr lang="zh-CN" altLang="en-US"/>
          </a:p>
        </p:txBody>
      </p:sp>
      <p:sp>
        <p:nvSpPr>
          <p:cNvPr id="18" name="Slide Number Placeholder 4"/>
          <p:cNvSpPr>
            <a:spLocks noGrp="1"/>
          </p:cNvSpPr>
          <p:nvPr>
            <p:ph type="sldNum" sz="quarter" idx="12"/>
          </p:nvPr>
        </p:nvSpPr>
        <p:spPr>
          <a:xfrm>
            <a:off x="6553200" y="4914900"/>
            <a:ext cx="2133600" cy="228600"/>
          </a:xfrm>
        </p:spPr>
        <p:txBody>
          <a:bodyPr/>
          <a:lstStyle>
            <a:lvl1pPr eaLnBrk="1" latinLnBrk="0" hangingPunct="1">
              <a:defRPr kumimoji="0" lang="zh-CN">
                <a:solidFill>
                  <a:schemeClr val="bg1"/>
                </a:solidFill>
              </a:defRPr>
            </a:lvl1pPr>
          </a:lstStyle>
          <a:p>
            <a:fld id="{DB6769B4-5047-4DE8-962E-21FF2E18E5B7}"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照片(带标题)">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8534400" cy="4572000"/>
          </a:xfrm>
        </p:spPr>
        <p:txBody>
          <a:bodyPr/>
          <a:lstStyle>
            <a:lvl1pPr algn="ctr" eaLnBrk="1" latinLnBrk="0" hangingPunct="1">
              <a:buNone/>
              <a:defRPr kumimoji="0" lang="zh-CN">
                <a:solidFill>
                  <a:schemeClr val="tx1">
                    <a:lumMod val="85000"/>
                    <a:lumOff val="15000"/>
                  </a:schemeClr>
                </a:solidFill>
              </a:defRPr>
            </a:lvl1pPr>
          </a:lstStyle>
          <a:p>
            <a:pPr eaLnBrk="1" latinLnBrk="0" hangingPunct="1"/>
            <a:r>
              <a:rPr lang="zh-CN" altLang="en-US"/>
              <a:t>单击图标添加图片</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全页照片(带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DB6769B4-5047-4DE8-962E-21FF2E18E5B7}" type="slidenum">
              <a:rPr lang="zh-CN" altLang="en-US" smtClean="0"/>
              <a:pPr/>
              <a:t>‹#›</a:t>
            </a:fld>
            <a:endParaRPr lang="zh-CN" altLang="en-US"/>
          </a:p>
        </p:txBody>
      </p:sp>
      <p:sp>
        <p:nvSpPr>
          <p:cNvPr id="8" name="Rectangle 6"/>
          <p:cNvSpPr>
            <a:spLocks noGrp="1" noChangeAspect="1"/>
          </p:cNvSpPr>
          <p:nvPr>
            <p:ph type="pic" sz="quarter" idx="13"/>
          </p:nvPr>
        </p:nvSpPr>
        <p:spPr>
          <a:xfrm>
            <a:off x="0" y="0"/>
            <a:ext cx="9144000" cy="5143500"/>
          </a:xfrm>
          <a:no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eaLnBrk="1" latinLnBrk="0" hangingPunct="1">
              <a:spcBef>
                <a:spcPct val="20000"/>
              </a:spcBef>
              <a:buFontTx/>
              <a:buNone/>
              <a:defRPr kumimoji="0" lang="zh-CN" sz="2400">
                <a:solidFill>
                  <a:schemeClr val="tx1">
                    <a:lumMod val="75000"/>
                    <a:lumOff val="25000"/>
                  </a:schemeClr>
                </a:solidFill>
                <a:latin typeface="+mn-lt"/>
                <a:ea typeface="+mn-ea"/>
                <a:cs typeface="+mn-cs"/>
              </a:defRPr>
            </a:lvl1pPr>
            <a:extLst/>
          </a:lstStyle>
          <a:p>
            <a:pPr marL="0" marR="0" indent="0" algn="ctr" eaLnBrk="1" latinLnBrk="0" hangingPunct="1"/>
            <a:r>
              <a:rPr lang="zh-CN" altLang="en-US"/>
              <a:t>单击图标添加图片</a:t>
            </a:r>
            <a:endParaRPr/>
          </a:p>
        </p:txBody>
      </p:sp>
      <p:sp>
        <p:nvSpPr>
          <p:cNvPr id="12" name="Text Placeholder 10"/>
          <p:cNvSpPr>
            <a:spLocks noGrp="1"/>
          </p:cNvSpPr>
          <p:nvPr>
            <p:ph type="body" sz="quarter" idx="14" hasCustomPrompt="1"/>
          </p:nvPr>
        </p:nvSpPr>
        <p:spPr>
          <a:xfrm>
            <a:off x="5105400" y="3943352"/>
            <a:ext cx="4038600" cy="378785"/>
          </a:xfrm>
          <a:solidFill>
            <a:schemeClr val="tx1">
              <a:alpha val="46000"/>
            </a:schemeClr>
          </a:solidFill>
        </p:spPr>
        <p:txBody>
          <a:bodyPr>
            <a:normAutofit/>
          </a:bodyPr>
          <a:lstStyle>
            <a:lvl1pPr eaLnBrk="1" latinLnBrk="0" hangingPunct="1">
              <a:buNone/>
              <a:defRPr kumimoji="0" lang="zh-CN" sz="2800" baseline="0">
                <a:solidFill>
                  <a:schemeClr val="bg1"/>
                </a:solidFill>
              </a:defRPr>
            </a:lvl1pPr>
          </a:lstStyle>
          <a:p>
            <a:pPr lvl="0"/>
            <a:r>
              <a:rPr kumimoji="0" lang="zh-CN"/>
              <a:t>单击此处添加标题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8543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7088" y="195262"/>
            <a:ext cx="6716712" cy="482204"/>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897732"/>
            <a:ext cx="4038600" cy="32932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8172450" y="4677966"/>
            <a:ext cx="971550" cy="342900"/>
          </a:xfrm>
          <a:prstGeom prst="rect">
            <a:avLst/>
          </a:prstGeom>
        </p:spPr>
        <p:txBody>
          <a:bodyPr/>
          <a:lstStyle>
            <a:lvl1pPr>
              <a:defRPr/>
            </a:lvl1pPr>
          </a:lstStyle>
          <a:p>
            <a:fld id="{D00DB924-A882-4621-90E0-F653FD133198}" type="slidenum">
              <a:rPr lang="en-US" altLang="zh-CN"/>
              <a:pPr/>
              <a:t>‹#›</a:t>
            </a:fld>
            <a:endParaRPr lang="en-US" altLang="zh-CN"/>
          </a:p>
        </p:txBody>
      </p:sp>
    </p:spTree>
    <p:extLst>
      <p:ext uri="{BB962C8B-B14F-4D97-AF65-F5344CB8AC3E}">
        <p14:creationId xmlns:p14="http://schemas.microsoft.com/office/powerpoint/2010/main" val="1649611523"/>
      </p:ext>
    </p:extLst>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827088" y="195262"/>
            <a:ext cx="6716712" cy="482204"/>
          </a:xfrm>
        </p:spPr>
        <p:txBody>
          <a:bodyPr/>
          <a:lstStyle/>
          <a:p>
            <a:r>
              <a:rPr lang="zh-CN" altLang="en-US"/>
              <a:t>单击此处编辑母版标题样式</a:t>
            </a:r>
          </a:p>
        </p:txBody>
      </p:sp>
      <p:sp>
        <p:nvSpPr>
          <p:cNvPr id="3" name="内容占位符 2"/>
          <p:cNvSpPr>
            <a:spLocks noGrp="1"/>
          </p:cNvSpPr>
          <p:nvPr>
            <p:ph sz="quarter" idx="1"/>
          </p:nvPr>
        </p:nvSpPr>
        <p:spPr>
          <a:xfrm>
            <a:off x="179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370388" y="897732"/>
            <a:ext cx="4038600" cy="158948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79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370388" y="2601516"/>
            <a:ext cx="4038600" cy="15894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a:xfrm>
            <a:off x="8172450" y="4677966"/>
            <a:ext cx="971550" cy="342900"/>
          </a:xfrm>
        </p:spPr>
        <p:txBody>
          <a:bodyPr/>
          <a:lstStyle>
            <a:lvl1pPr>
              <a:defRPr/>
            </a:lvl1pPr>
          </a:lstStyle>
          <a:p>
            <a:fld id="{7CE550D6-A740-4699-B576-21E308412002}" type="slidenum">
              <a:rPr lang="en-US" altLang="zh-CN"/>
              <a:pPr/>
              <a:t>‹#›</a:t>
            </a:fld>
            <a:endParaRPr lang="en-US" altLang="zh-CN"/>
          </a:p>
        </p:txBody>
      </p:sp>
    </p:spTree>
    <p:extLst>
      <p:ext uri="{BB962C8B-B14F-4D97-AF65-F5344CB8AC3E}">
        <p14:creationId xmlns:p14="http://schemas.microsoft.com/office/powerpoint/2010/main" val="214460935"/>
      </p:ext>
    </p:extLst>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7190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节标题">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3400" y="342900"/>
            <a:ext cx="8077200" cy="4286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9"/>
          <p:cNvSpPr>
            <a:spLocks noGrp="1"/>
          </p:cNvSpPr>
          <p:nvPr>
            <p:ph type="dt" sz="half" idx="10"/>
          </p:nvPr>
        </p:nvSpPr>
        <p:spPr>
          <a:xfrm>
            <a:off x="3048001" y="4733925"/>
            <a:ext cx="1712913" cy="217885"/>
          </a:xfrm>
          <a:prstGeom prst="rect">
            <a:avLst/>
          </a:prstGeom>
        </p:spPr>
        <p:txBody>
          <a:bodyPr/>
          <a:lstStyle>
            <a:lvl1pPr>
              <a:defRPr/>
            </a:lvl1pPr>
          </a:lstStyle>
          <a:p>
            <a:pPr>
              <a:defRPr/>
            </a:pPr>
            <a:endParaRPr lang="en-US" altLang="zh-CN"/>
          </a:p>
        </p:txBody>
      </p:sp>
      <p:sp>
        <p:nvSpPr>
          <p:cNvPr id="4" name="页脚占位符 21"/>
          <p:cNvSpPr>
            <a:spLocks noGrp="1"/>
          </p:cNvSpPr>
          <p:nvPr>
            <p:ph type="ftr" sz="quarter" idx="11"/>
          </p:nvPr>
        </p:nvSpPr>
        <p:spPr>
          <a:xfrm>
            <a:off x="4830763" y="4742260"/>
            <a:ext cx="2311400" cy="217884"/>
          </a:xfrm>
          <a:prstGeom prst="rect">
            <a:avLst/>
          </a:prstGeom>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7949C748-ACC6-49CB-97C3-BEBF7E9B4821}" type="slidenum">
              <a:rPr lang="zh-CN" altLang="en-US"/>
              <a:pPr>
                <a:defRPr/>
              </a:pPr>
              <a:t>‹#›</a:t>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78594"/>
            <a:ext cx="6477000" cy="65127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78707"/>
            <a:ext cx="4038600" cy="35504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78707"/>
            <a:ext cx="4038600" cy="35504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3048001" y="4733925"/>
            <a:ext cx="1712913" cy="21788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830763" y="4742260"/>
            <a:ext cx="2311400" cy="217884"/>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07308C3-1E1E-4EE7-A3D5-D9BCAF66A7D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622081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188392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spTree>
    <p:extLst>
      <p:ext uri="{BB962C8B-B14F-4D97-AF65-F5344CB8AC3E}">
        <p14:creationId xmlns:p14="http://schemas.microsoft.com/office/powerpoint/2010/main" val="9278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A5F3790F-1BDC-45B7-A06B-907667BADF90}" type="datetimeFigureOut">
              <a:rPr lang="zh-CN" altLang="en-US" smtClean="0"/>
              <a:pPr/>
              <a:t>2019/10/20</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B6769B4-5047-4DE8-962E-21FF2E18E5B7}" type="slidenum">
              <a:rPr lang="zh-CN" altLang="en-US" smtClean="0"/>
              <a:pPr/>
              <a:t>‹#›</a:t>
            </a:fld>
            <a:endParaRPr lang="zh-CN" altLang="en-US"/>
          </a:p>
        </p:txBody>
      </p:sp>
      <p:pic>
        <p:nvPicPr>
          <p:cNvPr id="8"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0"/>
            <a:ext cx="3804047" cy="5143500"/>
          </a:xfrm>
          <a:prstGeom prst="rect">
            <a:avLst/>
          </a:prstGeom>
        </p:spPr>
      </p:pic>
    </p:spTree>
    <p:extLst>
      <p:ext uri="{BB962C8B-B14F-4D97-AF65-F5344CB8AC3E}">
        <p14:creationId xmlns:p14="http://schemas.microsoft.com/office/powerpoint/2010/main" val="89397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microsoft.com/office/2007/relationships/hdphoto" Target="../media/hdphoto1.wdp"/><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8" Type="http://schemas.openxmlformats.org/officeDocument/2006/relationships/image" Target="../media/image3.jpe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4.jpe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microsoft.com/office/2007/relationships/hdphoto" Target="../media/hdphoto2.wdp"/><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0" y="987574"/>
            <a:ext cx="9144000" cy="3744417"/>
          </a:xfrm>
          <a:prstGeom prst="rect">
            <a:avLst/>
          </a:prstGeom>
          <a:blipFill dpi="0" rotWithShape="1">
            <a:blip r:embed="rId54" cstate="print">
              <a:extLst>
                <a:ext uri="{BEBA8EAE-BF5A-486C-A8C5-ECC9F3942E4B}">
                  <a14:imgProps xmlns:a14="http://schemas.microsoft.com/office/drawing/2010/main">
                    <a14:imgLayer r:embed="rId55">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flipH="1">
            <a:off x="0" y="0"/>
            <a:ext cx="8028384" cy="987574"/>
          </a:xfrm>
          <a:prstGeom prst="rect">
            <a:avLst/>
          </a:prstGeom>
          <a:blipFill dpi="0" rotWithShape="1">
            <a:blip r:embed="rId56" cstate="print">
              <a:extLst>
                <a:ext uri="{BEBA8EAE-BF5A-486C-A8C5-ECC9F3942E4B}">
                  <a14:imgProps xmlns:a14="http://schemas.microsoft.com/office/drawing/2010/main">
                    <a14:imgLayer r:embed="rId57">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3779912" y="4762288"/>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E3DC3E-95AB-4C2E-9080-A75ACEF79FBB}" type="slidenum">
              <a:rPr lang="zh-CN" altLang="en-US" smtClean="0"/>
              <a:pPr/>
              <a:t>‹#›</a:t>
            </a:fld>
            <a:endParaRPr lang="zh-CN" altLang="en-US" dirty="0"/>
          </a:p>
        </p:txBody>
      </p:sp>
      <p:sp>
        <p:nvSpPr>
          <p:cNvPr id="4" name="五边形 3"/>
          <p:cNvSpPr/>
          <p:nvPr userDrawn="1"/>
        </p:nvSpPr>
        <p:spPr>
          <a:xfrm flipH="1">
            <a:off x="7523313" y="0"/>
            <a:ext cx="1620687" cy="987574"/>
          </a:xfrm>
          <a:prstGeom prst="homePlate">
            <a:avLst/>
          </a:prstGeom>
          <a:blipFill dpi="0" rotWithShape="1">
            <a:blip r:embed="rId5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96043" y="4731990"/>
            <a:ext cx="8747957" cy="411510"/>
          </a:xfrm>
          <a:prstGeom prst="rect">
            <a:avLst/>
          </a:prstGeom>
          <a:blipFill dpi="0" rotWithShape="1">
            <a:blip r:embed="rId56" cstate="print">
              <a:extLst>
                <a:ext uri="{BEBA8EAE-BF5A-486C-A8C5-ECC9F3942E4B}">
                  <a14:imgProps xmlns:a14="http://schemas.microsoft.com/office/drawing/2010/main">
                    <a14:imgLayer r:embed="rId57">
                      <a14:imgEffect>
                        <a14:artisticTexturize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userDrawn="1"/>
        </p:nvSpPr>
        <p:spPr>
          <a:xfrm>
            <a:off x="0" y="4731991"/>
            <a:ext cx="792087" cy="423450"/>
          </a:xfrm>
          <a:prstGeom prst="homePlate">
            <a:avLst/>
          </a:prstGeom>
          <a:blipFill dpi="0" rotWithShape="1">
            <a:blip r:embed="rId5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128179" y="4668378"/>
            <a:ext cx="3491880" cy="461665"/>
          </a:xfrm>
          <a:prstGeom prst="rect">
            <a:avLst/>
          </a:prstGeom>
          <a:noFill/>
          <a:ln>
            <a:noFill/>
          </a:ln>
        </p:spPr>
        <p:txBody>
          <a:bodyPr wrap="square" lIns="91440" tIns="45720" rIns="91440" bIns="45720">
            <a:spAutoFit/>
          </a:bodyPr>
          <a:lstStyle/>
          <a:p>
            <a:pPr algn="l"/>
            <a:r>
              <a:rPr lang="zh-CN" altLang="en-US" sz="2400" b="1" i="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计算机与计算思维导论</a:t>
            </a:r>
          </a:p>
        </p:txBody>
      </p:sp>
      <p:sp>
        <p:nvSpPr>
          <p:cNvPr id="7" name="矩形 6"/>
          <p:cNvSpPr/>
          <p:nvPr userDrawn="1"/>
        </p:nvSpPr>
        <p:spPr>
          <a:xfrm>
            <a:off x="9252520" y="4227934"/>
            <a:ext cx="3168352" cy="1008112"/>
          </a:xfrm>
          <a:prstGeom prst="rect">
            <a:avLst/>
          </a:prstGeom>
          <a:solidFill>
            <a:srgbClr val="C1C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355799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 id="2147484057" r:id="rId33"/>
    <p:sldLayoutId id="2147484058" r:id="rId34"/>
    <p:sldLayoutId id="2147484059" r:id="rId35"/>
    <p:sldLayoutId id="2147484060" r:id="rId36"/>
    <p:sldLayoutId id="2147484061" r:id="rId37"/>
    <p:sldLayoutId id="2147484062" r:id="rId38"/>
    <p:sldLayoutId id="2147484063" r:id="rId39"/>
    <p:sldLayoutId id="2147484064" r:id="rId40"/>
    <p:sldLayoutId id="2147484065" r:id="rId41"/>
    <p:sldLayoutId id="2147484066" r:id="rId42"/>
    <p:sldLayoutId id="2147484067" r:id="rId43"/>
    <p:sldLayoutId id="2147484068" r:id="rId44"/>
    <p:sldLayoutId id="2147484069" r:id="rId45"/>
    <p:sldLayoutId id="2147484070" r:id="rId46"/>
    <p:sldLayoutId id="2147484071" r:id="rId47"/>
    <p:sldLayoutId id="2147484072" r:id="rId48"/>
    <p:sldLayoutId id="2147484073" r:id="rId49"/>
    <p:sldLayoutId id="2147484074" r:id="rId50"/>
    <p:sldLayoutId id="2147484075" r:id="rId51"/>
    <p:sldLayoutId id="2147484076" r:id="rId52"/>
  </p:sldLayoutIdLst>
  <p:txStyles>
    <p:titleStyle>
      <a:lvl1pPr algn="ctr" defTabSz="914400" rtl="0" eaLnBrk="1" latinLnBrk="0" hangingPunct="1">
        <a:spcBef>
          <a:spcPct val="0"/>
        </a:spcBef>
        <a:buNone/>
        <a:defRPr sz="4400" kern="1200">
          <a:solidFill>
            <a:schemeClr val="bg1"/>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05.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2.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5.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0.xml"/><Relationship Id="rId5" Type="http://schemas.microsoft.com/office/2007/relationships/hdphoto" Target="../media/hdphoto6.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40.xml"/><Relationship Id="rId6" Type="http://schemas.openxmlformats.org/officeDocument/2006/relationships/image" Target="../media/image22.png"/><Relationship Id="rId5" Type="http://schemas.microsoft.com/office/2007/relationships/hdphoto" Target="../media/hdphoto9.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1.jpe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2.png"/><Relationship Id="rId1" Type="http://schemas.openxmlformats.org/officeDocument/2006/relationships/slideLayout" Target="../slideLayouts/slideLayout40.xml"/><Relationship Id="rId4" Type="http://schemas.openxmlformats.org/officeDocument/2006/relationships/image" Target="../media/image43.gif"/></Relationships>
</file>

<file path=ppt/slides/_rels/slide8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40.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4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00298" y="1109191"/>
            <a:ext cx="6499686" cy="1102519"/>
          </a:xfrm>
        </p:spPr>
        <p:txBody>
          <a:bodyPr>
            <a:normAutofit fontScale="90000"/>
          </a:bodyPr>
          <a:lstStyle/>
          <a:p>
            <a:pPr algn="r">
              <a:lnSpc>
                <a:spcPct val="150000"/>
              </a:lnSpc>
            </a:pPr>
            <a:r>
              <a:rPr lang="zh-CN" altLang="en-US" sz="4800" dirty="0">
                <a:solidFill>
                  <a:srgbClr val="FFFF00"/>
                </a:solidFill>
              </a:rPr>
              <a:t>第</a:t>
            </a:r>
            <a:r>
              <a:rPr lang="en-US" altLang="zh-CN" sz="4800" dirty="0">
                <a:solidFill>
                  <a:srgbClr val="FFFF00"/>
                </a:solidFill>
              </a:rPr>
              <a:t>5</a:t>
            </a:r>
            <a:r>
              <a:rPr lang="zh-CN" altLang="en-US" sz="4800" dirty="0">
                <a:solidFill>
                  <a:srgbClr val="FFFF00"/>
                </a:solidFill>
              </a:rPr>
              <a:t>章 </a:t>
            </a:r>
            <a:br>
              <a:rPr lang="en-US" altLang="zh-CN" sz="4800" dirty="0">
                <a:solidFill>
                  <a:srgbClr val="FFFF00"/>
                </a:solidFill>
              </a:rPr>
            </a:br>
            <a:r>
              <a:rPr lang="zh-CN" altLang="en-US" sz="4800" dirty="0">
                <a:solidFill>
                  <a:srgbClr val="FFFF00"/>
                </a:solidFill>
              </a:rPr>
              <a:t>问题求解与计算思维实训</a:t>
            </a:r>
          </a:p>
        </p:txBody>
      </p:sp>
      <p:sp>
        <p:nvSpPr>
          <p:cNvPr id="3" name="副标题 2"/>
          <p:cNvSpPr>
            <a:spLocks noGrp="1"/>
          </p:cNvSpPr>
          <p:nvPr>
            <p:ph type="subTitle" idx="1"/>
          </p:nvPr>
        </p:nvSpPr>
        <p:spPr>
          <a:xfrm>
            <a:off x="1979712" y="4371950"/>
            <a:ext cx="5112568" cy="576064"/>
          </a:xfrm>
        </p:spPr>
        <p:txBody>
          <a:bodyPr>
            <a:normAutofit/>
          </a:bodyPr>
          <a:lstStyle/>
          <a:p>
            <a:r>
              <a:rPr lang="zh-CN" altLang="en-US" sz="2400" dirty="0">
                <a:latin typeface="微软雅黑" pitchFamily="34" charset="-122"/>
                <a:ea typeface="微软雅黑" pitchFamily="34" charset="-122"/>
              </a:rPr>
              <a:t>武汉大学    计算机学院</a:t>
            </a:r>
          </a:p>
        </p:txBody>
      </p:sp>
      <p:sp>
        <p:nvSpPr>
          <p:cNvPr id="4" name="Rectangle 2"/>
          <p:cNvSpPr txBox="1">
            <a:spLocks noChangeArrowheads="1"/>
          </p:cNvSpPr>
          <p:nvPr/>
        </p:nvSpPr>
        <p:spPr bwMode="gray">
          <a:xfrm>
            <a:off x="0" y="0"/>
            <a:ext cx="3203848" cy="6429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2000" b="1" kern="0" dirty="0">
                <a:solidFill>
                  <a:srgbClr val="FFFF00"/>
                </a:solidFill>
                <a:latin typeface="微软雅黑" pitchFamily="34" charset="-122"/>
                <a:ea typeface="微软雅黑" pitchFamily="34" charset="-122"/>
                <a:cs typeface="+mj-cs"/>
              </a:rPr>
              <a:t>计算机科学导论</a:t>
            </a:r>
            <a:endParaRPr kumimoji="0" lang="en-US" altLang="zh-CN" sz="2000" b="1" i="0" u="none" strike="noStrike" kern="0" cap="none" spc="0" normalizeH="0" baseline="0" noProof="0" dirty="0">
              <a:ln>
                <a:noFill/>
              </a:ln>
              <a:solidFill>
                <a:srgbClr val="FFFF00"/>
              </a:solidFill>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1287503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467544" y="1042901"/>
            <a:ext cx="4391717" cy="3816424"/>
          </a:xfrm>
        </p:spPr>
        <p:txBody>
          <a:bodyPr>
            <a:normAutofit fontScale="77500" lnSpcReduction="20000"/>
          </a:bodyPr>
          <a:lstStyle/>
          <a:p>
            <a:pPr>
              <a:lnSpc>
                <a:spcPct val="160000"/>
              </a:lnSpc>
              <a:spcBef>
                <a:spcPts val="0"/>
              </a:spcBef>
              <a:buSzPct val="90000"/>
            </a:pPr>
            <a:r>
              <a:rPr lang="zh-CN" altLang="en-US" sz="2600" b="1" dirty="0"/>
              <a:t>用自然语言描述算法</a:t>
            </a:r>
          </a:p>
          <a:p>
            <a:pPr lvl="1">
              <a:lnSpc>
                <a:spcPct val="160000"/>
              </a:lnSpc>
              <a:spcBef>
                <a:spcPts val="0"/>
              </a:spcBef>
              <a:buSzPct val="90000"/>
            </a:pPr>
            <a:r>
              <a:rPr lang="zh-CN" altLang="en-US" sz="2200" b="1" dirty="0"/>
              <a:t>用自然语言描述算法，就是把算法的各个步骤，依次用人们所熟悉的自然语言文字或符号表述出来。</a:t>
            </a:r>
          </a:p>
          <a:p>
            <a:pPr lvl="1">
              <a:lnSpc>
                <a:spcPct val="160000"/>
              </a:lnSpc>
              <a:spcBef>
                <a:spcPts val="0"/>
              </a:spcBef>
              <a:buSzPct val="90000"/>
            </a:pPr>
            <a:r>
              <a:rPr lang="zh-CN" altLang="en-US" sz="2200" b="1" dirty="0"/>
              <a:t>自然语言描述算法的特点是通俗易懂，简单易学。但缺乏直观性和简洁性，且易产生语义上的歧义。使用此种方式描述算法，需要注意的事项是描述时要求尽可能精确和详尽。</a:t>
            </a:r>
          </a:p>
        </p:txBody>
      </p:sp>
      <p:pic>
        <p:nvPicPr>
          <p:cNvPr id="5" name="图片 4"/>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5004048" y="1203598"/>
            <a:ext cx="3600400" cy="3168352"/>
          </a:xfrm>
          <a:prstGeom prst="rect">
            <a:avLst/>
          </a:prstGeom>
          <a:noFill/>
          <a:ln w="3175">
            <a:noFill/>
          </a:ln>
        </p:spPr>
      </p:pic>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487776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23901" y="915566"/>
            <a:ext cx="8442684" cy="3932351"/>
          </a:xfrm>
        </p:spPr>
        <p:txBody>
          <a:bodyPr>
            <a:normAutofit fontScale="70000" lnSpcReduction="20000"/>
          </a:bodyPr>
          <a:lstStyle/>
          <a:p>
            <a:pPr>
              <a:lnSpc>
                <a:spcPct val="170000"/>
              </a:lnSpc>
              <a:spcBef>
                <a:spcPts val="0"/>
              </a:spcBef>
            </a:pPr>
            <a:r>
              <a:rPr lang="zh-CN" altLang="en-US" sz="3000" dirty="0"/>
              <a:t>计算机程序</a:t>
            </a:r>
          </a:p>
          <a:p>
            <a:pPr lvl="1">
              <a:lnSpc>
                <a:spcPct val="170000"/>
              </a:lnSpc>
              <a:spcBef>
                <a:spcPts val="0"/>
              </a:spcBef>
            </a:pPr>
            <a:r>
              <a:rPr lang="zh-CN" altLang="en-US" sz="2600" dirty="0"/>
              <a:t>计算机程序（</a:t>
            </a:r>
            <a:r>
              <a:rPr lang="en-US" altLang="zh-CN" sz="2600" dirty="0"/>
              <a:t>Computer Program</a:t>
            </a:r>
            <a:r>
              <a:rPr lang="zh-CN" altLang="en-US" sz="2600" dirty="0"/>
              <a:t>）就是按照实际解决问题的算法步骤而事先编制好的、具有特殊功能的指令序列。序列由一串</a:t>
            </a:r>
            <a:r>
              <a:rPr lang="en-US" altLang="zh-CN" sz="2600" dirty="0"/>
              <a:t>CPU</a:t>
            </a:r>
            <a:r>
              <a:rPr lang="zh-CN" altLang="en-US" sz="2600" dirty="0"/>
              <a:t>能够识别并执行的基本指令组成，每一条指令规定了计算机应该进行什么操作（如加、减、乘、除、判断等）及操作需要的有关数据。</a:t>
            </a:r>
          </a:p>
          <a:p>
            <a:pPr>
              <a:lnSpc>
                <a:spcPct val="170000"/>
              </a:lnSpc>
              <a:spcBef>
                <a:spcPts val="0"/>
              </a:spcBef>
            </a:pPr>
            <a:r>
              <a:rPr lang="zh-CN" altLang="en-US" sz="3000" dirty="0"/>
              <a:t>计算机程序主要涉及两部分内容，即数据的描述和数据的处理。</a:t>
            </a:r>
            <a:endParaRPr lang="en-US" altLang="zh-CN" sz="3000" dirty="0"/>
          </a:p>
          <a:p>
            <a:pPr lvl="1">
              <a:lnSpc>
                <a:spcPct val="170000"/>
              </a:lnSpc>
              <a:spcBef>
                <a:spcPts val="0"/>
              </a:spcBef>
            </a:pPr>
            <a:r>
              <a:rPr lang="zh-CN" altLang="en-US" sz="2600" dirty="0"/>
              <a:t>数据的描述是指各种变量的定义，也称数据结构描述；</a:t>
            </a:r>
            <a:endParaRPr lang="en-US" altLang="zh-CN" sz="2600" dirty="0"/>
          </a:p>
          <a:p>
            <a:pPr lvl="1">
              <a:lnSpc>
                <a:spcPct val="170000"/>
              </a:lnSpc>
              <a:spcBef>
                <a:spcPts val="0"/>
              </a:spcBef>
            </a:pPr>
            <a:r>
              <a:rPr lang="zh-CN" altLang="en-US" sz="2600" dirty="0"/>
              <a:t>数据的处理是指对变量的操作，这些操作按解决问题的步骤要求有一定的先后顺序和规则，也称为求解算法。</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296171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026024"/>
            <a:ext cx="5184576" cy="4011910"/>
          </a:xfrm>
        </p:spPr>
        <p:txBody>
          <a:bodyPr>
            <a:normAutofit fontScale="32500" lnSpcReduction="20000"/>
          </a:bodyPr>
          <a:lstStyle/>
          <a:p>
            <a:pPr>
              <a:lnSpc>
                <a:spcPct val="170000"/>
              </a:lnSpc>
              <a:spcBef>
                <a:spcPts val="0"/>
              </a:spcBef>
            </a:pPr>
            <a:r>
              <a:rPr lang="zh-CN" altLang="en-US" sz="6000" dirty="0"/>
              <a:t>计算机程序</a:t>
            </a:r>
          </a:p>
          <a:p>
            <a:pPr lvl="1">
              <a:lnSpc>
                <a:spcPct val="170000"/>
              </a:lnSpc>
              <a:spcBef>
                <a:spcPts val="0"/>
              </a:spcBef>
            </a:pPr>
            <a:r>
              <a:rPr lang="zh-CN" altLang="en-US" sz="5500" dirty="0"/>
              <a:t>算法是程序的核心，它在程序编制、软件开发及整个计算机科学中占据重要地位。</a:t>
            </a:r>
          </a:p>
          <a:p>
            <a:pPr lvl="1">
              <a:lnSpc>
                <a:spcPct val="170000"/>
              </a:lnSpc>
              <a:spcBef>
                <a:spcPts val="0"/>
              </a:spcBef>
            </a:pPr>
            <a:r>
              <a:rPr lang="zh-CN" altLang="en-US" sz="5500" dirty="0"/>
              <a:t>数据结构是算法加工的对象，一个程序要进行计算或处理总是以某些数据为对象的，要设计一个好的程序就需要将这些数据按要求组成合适并高效的数据结构。</a:t>
            </a:r>
            <a:endParaRPr lang="en-US" altLang="zh-CN" sz="5500" dirty="0"/>
          </a:p>
          <a:p>
            <a:pPr lvl="1">
              <a:lnSpc>
                <a:spcPct val="170000"/>
              </a:lnSpc>
              <a:spcBef>
                <a:spcPts val="0"/>
              </a:spcBef>
            </a:pPr>
            <a:r>
              <a:rPr lang="zh-CN" altLang="en-US" sz="5500" dirty="0"/>
              <a:t>所以，可以说：数据结构</a:t>
            </a:r>
            <a:r>
              <a:rPr lang="en-US" altLang="zh-CN" sz="5500" dirty="0"/>
              <a:t>+</a:t>
            </a:r>
            <a:r>
              <a:rPr lang="zh-CN" altLang="en-US" sz="5500" dirty="0"/>
              <a:t>计算算法</a:t>
            </a:r>
            <a:r>
              <a:rPr lang="en-US" altLang="zh-CN" sz="5500" dirty="0"/>
              <a:t>=</a:t>
            </a:r>
            <a:r>
              <a:rPr lang="zh-CN" altLang="en-US" sz="5500" dirty="0"/>
              <a:t>程序</a:t>
            </a:r>
          </a:p>
          <a:p>
            <a:pPr lvl="1">
              <a:lnSpc>
                <a:spcPct val="200000"/>
              </a:lnSpc>
              <a:spcBef>
                <a:spcPts val="0"/>
              </a:spcBef>
            </a:pPr>
            <a:endParaRPr lang="zh-CN" altLang="en-US" sz="2600" dirty="0"/>
          </a:p>
        </p:txBody>
      </p:sp>
      <p:graphicFrame>
        <p:nvGraphicFramePr>
          <p:cNvPr id="5" name="图示 4"/>
          <p:cNvGraphicFramePr/>
          <p:nvPr>
            <p:extLst>
              <p:ext uri="{D42A27DB-BD31-4B8C-83A1-F6EECF244321}">
                <p14:modId xmlns:p14="http://schemas.microsoft.com/office/powerpoint/2010/main" val="1763923878"/>
              </p:ext>
            </p:extLst>
          </p:nvPr>
        </p:nvGraphicFramePr>
        <p:xfrm>
          <a:off x="5364088" y="1347614"/>
          <a:ext cx="3779912"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795825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131590"/>
            <a:ext cx="8154653" cy="3600400"/>
          </a:xfrm>
        </p:spPr>
        <p:txBody>
          <a:bodyPr>
            <a:normAutofit fontScale="77500" lnSpcReduction="20000"/>
          </a:bodyPr>
          <a:lstStyle/>
          <a:p>
            <a:pPr>
              <a:lnSpc>
                <a:spcPct val="160000"/>
              </a:lnSpc>
              <a:spcBef>
                <a:spcPts val="0"/>
              </a:spcBef>
            </a:pPr>
            <a:r>
              <a:rPr lang="zh-CN" altLang="en-US" sz="3000" dirty="0"/>
              <a:t>计算机程序设计</a:t>
            </a:r>
          </a:p>
          <a:p>
            <a:pPr lvl="1">
              <a:lnSpc>
                <a:spcPct val="160000"/>
              </a:lnSpc>
              <a:spcBef>
                <a:spcPts val="0"/>
              </a:spcBef>
            </a:pPr>
            <a:r>
              <a:rPr lang="zh-CN" altLang="en-US" sz="2600" dirty="0"/>
              <a:t>计算机程序设计（</a:t>
            </a:r>
            <a:r>
              <a:rPr lang="en-US" altLang="zh-CN" sz="2600" dirty="0"/>
              <a:t>Computer Programming</a:t>
            </a:r>
            <a:r>
              <a:rPr lang="zh-CN" altLang="en-US" sz="2600" dirty="0"/>
              <a:t>）是指设计、编制、调试程序的方法和过程。</a:t>
            </a:r>
            <a:endParaRPr lang="en-US" altLang="zh-CN" sz="2600" dirty="0"/>
          </a:p>
          <a:p>
            <a:pPr lvl="1">
              <a:lnSpc>
                <a:spcPct val="160000"/>
              </a:lnSpc>
              <a:spcBef>
                <a:spcPts val="0"/>
              </a:spcBef>
            </a:pPr>
            <a:r>
              <a:rPr lang="zh-CN" altLang="en-US" sz="2600" dirty="0"/>
              <a:t>程序设计通常分为问题建模，算法设计，编写代码，编译调试和整理并写出文档资料五个阶段。</a:t>
            </a:r>
          </a:p>
          <a:p>
            <a:pPr lvl="1">
              <a:lnSpc>
                <a:spcPct val="160000"/>
              </a:lnSpc>
              <a:spcBef>
                <a:spcPts val="0"/>
              </a:spcBef>
            </a:pPr>
            <a:r>
              <a:rPr lang="zh-CN" altLang="en-US" sz="2600" dirty="0"/>
              <a:t>程序设计过程就是通过分析问题、确定算法、编程求解等步骤来解决问题的过程，其中，算法具有重要的作用，它能够提供一种思考问题的方向和方法。</a:t>
            </a:r>
          </a:p>
          <a:p>
            <a:pPr lvl="1">
              <a:spcBef>
                <a:spcPts val="0"/>
              </a:spcBef>
            </a:pPr>
            <a:endParaRPr lang="zh-CN" altLang="en-US" sz="2600"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7987521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131590"/>
            <a:ext cx="8370676" cy="3312368"/>
          </a:xfrm>
        </p:spPr>
        <p:txBody>
          <a:bodyPr>
            <a:normAutofit fontScale="70000" lnSpcReduction="20000"/>
          </a:bodyPr>
          <a:lstStyle/>
          <a:p>
            <a:pPr>
              <a:lnSpc>
                <a:spcPct val="170000"/>
              </a:lnSpc>
              <a:spcBef>
                <a:spcPts val="0"/>
              </a:spcBef>
            </a:pPr>
            <a:r>
              <a:rPr lang="zh-CN" altLang="en-US" sz="3000" dirty="0"/>
              <a:t>计算机程序设计</a:t>
            </a:r>
          </a:p>
          <a:p>
            <a:pPr lvl="1">
              <a:lnSpc>
                <a:spcPct val="170000"/>
              </a:lnSpc>
              <a:spcBef>
                <a:spcPts val="0"/>
              </a:spcBef>
            </a:pPr>
            <a:r>
              <a:rPr lang="zh-CN" altLang="en-US" sz="2600" dirty="0"/>
              <a:t>在计算机中，把解决具体问题的过程准确完整地描述出来就形成解决该问题的算法。</a:t>
            </a:r>
            <a:endParaRPr lang="en-US" altLang="zh-CN" sz="2600" dirty="0"/>
          </a:p>
          <a:p>
            <a:pPr lvl="1">
              <a:lnSpc>
                <a:spcPct val="170000"/>
              </a:lnSpc>
              <a:spcBef>
                <a:spcPts val="0"/>
              </a:spcBef>
            </a:pPr>
            <a:r>
              <a:rPr lang="zh-CN" altLang="en-US" sz="2600" dirty="0"/>
              <a:t>在程序设计中，我们要考虑数据的结构和类型、变量的定义，要用到算法语句，要考虑使用顺序结构、选择结构和循环结构来控制程序等等，最终将一个具体的实际问题用程序设计语言表示出来并由计算机去执行完成。</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2269777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015663"/>
            <a:ext cx="8442684" cy="3716327"/>
          </a:xfrm>
        </p:spPr>
        <p:txBody>
          <a:bodyPr>
            <a:normAutofit/>
          </a:bodyPr>
          <a:lstStyle/>
          <a:p>
            <a:pPr>
              <a:spcBef>
                <a:spcPts val="0"/>
              </a:spcBef>
            </a:pPr>
            <a:r>
              <a:rPr lang="zh-CN" altLang="en-US" sz="3000" dirty="0"/>
              <a:t>程序构成元素</a:t>
            </a:r>
          </a:p>
        </p:txBody>
      </p:sp>
      <p:graphicFrame>
        <p:nvGraphicFramePr>
          <p:cNvPr id="12" name="图示 11"/>
          <p:cNvGraphicFramePr/>
          <p:nvPr>
            <p:extLst>
              <p:ext uri="{D42A27DB-BD31-4B8C-83A1-F6EECF244321}">
                <p14:modId xmlns:p14="http://schemas.microsoft.com/office/powerpoint/2010/main" val="1170854436"/>
              </p:ext>
            </p:extLst>
          </p:nvPr>
        </p:nvGraphicFramePr>
        <p:xfrm>
          <a:off x="1907704" y="1779662"/>
          <a:ext cx="5165725" cy="3013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图示 12"/>
          <p:cNvGraphicFramePr/>
          <p:nvPr>
            <p:extLst>
              <p:ext uri="{D42A27DB-BD31-4B8C-83A1-F6EECF244321}">
                <p14:modId xmlns:p14="http://schemas.microsoft.com/office/powerpoint/2010/main" val="1356750447"/>
              </p:ext>
            </p:extLst>
          </p:nvPr>
        </p:nvGraphicFramePr>
        <p:xfrm>
          <a:off x="-1188640" y="1779662"/>
          <a:ext cx="5166995" cy="30143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椭圆 13"/>
          <p:cNvSpPr/>
          <p:nvPr/>
        </p:nvSpPr>
        <p:spPr>
          <a:xfrm>
            <a:off x="899592" y="1563638"/>
            <a:ext cx="895350" cy="895350"/>
          </a:xfrm>
          <a:prstGeom prst="ellipse">
            <a:avLst/>
          </a:prstGeom>
          <a:gradFill flip="none" rotWithShape="1">
            <a:gsLst>
              <a:gs pos="98750">
                <a:srgbClr val="0070C0"/>
              </a:gs>
              <a:gs pos="72000">
                <a:schemeClr val="accent5">
                  <a:lumMod val="75000"/>
                </a:schemeClr>
              </a:gs>
              <a:gs pos="1000">
                <a:srgbClr val="00B0F0"/>
              </a:gs>
            </a:gsLst>
            <a:path path="circle">
              <a:fillToRect l="50000" t="50000" r="50000" b="50000"/>
            </a:path>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560"/>
              </a:lnSpc>
              <a:spcAft>
                <a:spcPts val="0"/>
              </a:spcAft>
            </a:pPr>
            <a:r>
              <a:rPr lang="zh-CN" sz="1600" dirty="0">
                <a:solidFill>
                  <a:srgbClr val="FFFFFF"/>
                </a:solidFill>
                <a:effectLst/>
                <a:latin typeface="+mj-ea"/>
                <a:ea typeface="+mj-ea"/>
              </a:rPr>
              <a:t>函数</a:t>
            </a:r>
            <a:endParaRPr lang="en-US" altLang="zh-CN" sz="1600" dirty="0">
              <a:solidFill>
                <a:srgbClr val="FFFFFF"/>
              </a:solidFill>
              <a:effectLst/>
              <a:latin typeface="+mj-ea"/>
              <a:ea typeface="+mj-ea"/>
            </a:endParaRPr>
          </a:p>
          <a:p>
            <a:pPr algn="ctr">
              <a:spcAft>
                <a:spcPts val="0"/>
              </a:spcAft>
            </a:pPr>
            <a:r>
              <a:rPr lang="zh-CN" sz="1600" dirty="0">
                <a:solidFill>
                  <a:srgbClr val="FFFFFF"/>
                </a:solidFill>
                <a:effectLst/>
                <a:latin typeface="+mj-ea"/>
                <a:ea typeface="+mj-ea"/>
              </a:rPr>
              <a:t>赋值</a:t>
            </a:r>
            <a:endParaRPr lang="zh-CN" sz="1050" dirty="0">
              <a:effectLst/>
              <a:latin typeface="+mj-ea"/>
              <a:ea typeface="+mj-ea"/>
            </a:endParaRPr>
          </a:p>
        </p:txBody>
      </p:sp>
      <p:sp>
        <p:nvSpPr>
          <p:cNvPr id="15" name="十字形 14"/>
          <p:cNvSpPr/>
          <p:nvPr/>
        </p:nvSpPr>
        <p:spPr>
          <a:xfrm>
            <a:off x="2543175" y="2632982"/>
            <a:ext cx="800100" cy="800100"/>
          </a:xfrm>
          <a:prstGeom prst="plus">
            <a:avLst>
              <a:gd name="adj" fmla="val 36905"/>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等于号 15"/>
          <p:cNvSpPr/>
          <p:nvPr/>
        </p:nvSpPr>
        <p:spPr>
          <a:xfrm>
            <a:off x="5534025" y="2813957"/>
            <a:ext cx="1066800" cy="533400"/>
          </a:xfrm>
          <a:prstGeom prst="mathEqual">
            <a:avLst>
              <a:gd name="adj1" fmla="val 27817"/>
              <a:gd name="adj2" fmla="val 15331"/>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8" name="组合 17"/>
          <p:cNvGrpSpPr/>
          <p:nvPr/>
        </p:nvGrpSpPr>
        <p:grpSpPr>
          <a:xfrm>
            <a:off x="6600825" y="1866368"/>
            <a:ext cx="2333327" cy="2333327"/>
            <a:chOff x="2509867" y="433536"/>
            <a:chExt cx="2333327" cy="233332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rthographicFront"/>
            <a:lightRig rig="threePt" dir="t">
              <a:rot lat="0" lon="0" rev="7500000"/>
            </a:lightRig>
          </a:scene3d>
        </p:grpSpPr>
        <p:sp>
          <p:nvSpPr>
            <p:cNvPr id="19" name="椭圆 18"/>
            <p:cNvSpPr/>
            <p:nvPr/>
          </p:nvSpPr>
          <p:spPr>
            <a:xfrm>
              <a:off x="2509867" y="433536"/>
              <a:ext cx="2333327" cy="2333327"/>
            </a:xfrm>
            <a:prstGeom prst="ellipse">
              <a:avLst/>
            </a:prstGeom>
            <a:grpFill/>
            <a:sp3d prstMaterial="plastic">
              <a:bevelT w="127000" h="25400" prst="relaxedInset"/>
            </a:sp3d>
          </p:spPr>
          <p:style>
            <a:lnRef idx="0">
              <a:schemeClr val="accent1">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20" name="椭圆 4"/>
            <p:cNvSpPr/>
            <p:nvPr/>
          </p:nvSpPr>
          <p:spPr>
            <a:xfrm>
              <a:off x="2929314" y="922894"/>
              <a:ext cx="1512168" cy="1502261"/>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solidFill>
                    <a:schemeClr val="bg1"/>
                  </a:solidFill>
                </a:rPr>
                <a:t>程序代码</a:t>
              </a:r>
            </a:p>
          </p:txBody>
        </p:sp>
      </p:grpSp>
      <p:sp>
        <p:nvSpPr>
          <p:cNvPr id="2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1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837305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图片 5"/>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835696" y="2571750"/>
            <a:ext cx="6066420" cy="2088232"/>
          </a:xfrm>
          <a:prstGeom prst="rect">
            <a:avLst/>
          </a:prstGeom>
          <a:noFill/>
          <a:ln>
            <a:noFill/>
          </a:ln>
        </p:spPr>
      </p:pic>
      <p:sp>
        <p:nvSpPr>
          <p:cNvPr id="1725443" name="Rectangle 3"/>
          <p:cNvSpPr>
            <a:spLocks noGrp="1" noChangeArrowheads="1"/>
          </p:cNvSpPr>
          <p:nvPr>
            <p:ph type="body" idx="1"/>
          </p:nvPr>
        </p:nvSpPr>
        <p:spPr>
          <a:xfrm>
            <a:off x="611560" y="1015662"/>
            <a:ext cx="7848872" cy="1844119"/>
          </a:xfrm>
        </p:spPr>
        <p:txBody>
          <a:bodyPr>
            <a:normAutofit fontScale="70000" lnSpcReduction="20000"/>
          </a:bodyPr>
          <a:lstStyle/>
          <a:p>
            <a:pPr>
              <a:lnSpc>
                <a:spcPct val="170000"/>
              </a:lnSpc>
              <a:spcBef>
                <a:spcPts val="0"/>
              </a:spcBef>
            </a:pPr>
            <a:r>
              <a:rPr lang="zh-CN" altLang="en-US" sz="3000" dirty="0"/>
              <a:t>控制结构</a:t>
            </a:r>
          </a:p>
          <a:p>
            <a:pPr lvl="1">
              <a:lnSpc>
                <a:spcPct val="170000"/>
              </a:lnSpc>
              <a:spcBef>
                <a:spcPts val="0"/>
              </a:spcBef>
            </a:pPr>
            <a:r>
              <a:rPr lang="zh-CN" altLang="en-US" sz="2600" dirty="0"/>
              <a:t>通常，结构化的程序设计都包括顺序结构、选择结构和循环结构三类，它们构成了程序的主体。只是不同的程序设计语言，具体表示的语句命令形式有所不同。</a:t>
            </a:r>
            <a:endParaRPr lang="en-US" altLang="zh-CN" sz="2600" dirty="0"/>
          </a:p>
          <a:p>
            <a:pPr lvl="1">
              <a:lnSpc>
                <a:spcPct val="170000"/>
              </a:lnSpc>
              <a:spcBef>
                <a:spcPts val="0"/>
              </a:spcBef>
            </a:pPr>
            <a:endParaRPr lang="en-US" altLang="zh-CN" sz="2600" dirty="0"/>
          </a:p>
          <a:p>
            <a:pPr lvl="1">
              <a:lnSpc>
                <a:spcPct val="170000"/>
              </a:lnSpc>
              <a:spcBef>
                <a:spcPts val="0"/>
              </a:spcBef>
            </a:pPr>
            <a:endParaRPr lang="en-US" altLang="zh-CN" sz="2600" dirty="0"/>
          </a:p>
          <a:p>
            <a:pPr lvl="1">
              <a:lnSpc>
                <a:spcPct val="170000"/>
              </a:lnSpc>
              <a:spcBef>
                <a:spcPts val="0"/>
              </a:spcBef>
            </a:pPr>
            <a:endParaRPr lang="zh-CN" altLang="en-US" sz="2600" dirty="0"/>
          </a:p>
        </p:txBody>
      </p:sp>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8657397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015663"/>
            <a:ext cx="8154653" cy="3716327"/>
          </a:xfrm>
        </p:spPr>
        <p:txBody>
          <a:bodyPr>
            <a:normAutofit fontScale="77500" lnSpcReduction="20000"/>
          </a:bodyPr>
          <a:lstStyle/>
          <a:p>
            <a:pPr>
              <a:lnSpc>
                <a:spcPct val="160000"/>
              </a:lnSpc>
              <a:spcBef>
                <a:spcPts val="0"/>
              </a:spcBef>
            </a:pPr>
            <a:r>
              <a:rPr lang="zh-CN" altLang="en-US" sz="3000" dirty="0"/>
              <a:t>程序过程模块</a:t>
            </a:r>
          </a:p>
          <a:p>
            <a:pPr lvl="1">
              <a:lnSpc>
                <a:spcPct val="160000"/>
              </a:lnSpc>
              <a:spcBef>
                <a:spcPts val="0"/>
              </a:spcBef>
            </a:pPr>
            <a:r>
              <a:rPr lang="zh-CN" altLang="en-US" sz="2600" dirty="0"/>
              <a:t>从软件开发的角度，一个功能丰富繁多、规模庞大复杂的项目，通常需要团队的合作，才能最大限度的缩短软件开发研制的周期。</a:t>
            </a:r>
            <a:endParaRPr lang="en-US" altLang="zh-CN" sz="2600" dirty="0"/>
          </a:p>
          <a:p>
            <a:pPr lvl="1">
              <a:lnSpc>
                <a:spcPct val="160000"/>
              </a:lnSpc>
              <a:spcBef>
                <a:spcPts val="0"/>
              </a:spcBef>
            </a:pPr>
            <a:r>
              <a:rPr lang="zh-CN" altLang="en-US" sz="2600" dirty="0"/>
              <a:t>同时，为了使整个程序结构清晰明了，避免代码冗余率，便于程序的调试维护和代码重复使用，通常会根据应用程序的规模和功能，将问题总体模块划分为若干个相对独立的子模块，使其中每个部分解决一个相对简单的功能。</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69987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015663"/>
            <a:ext cx="8370676" cy="2204159"/>
          </a:xfrm>
        </p:spPr>
        <p:txBody>
          <a:bodyPr>
            <a:normAutofit fontScale="77500" lnSpcReduction="20000"/>
          </a:bodyPr>
          <a:lstStyle/>
          <a:p>
            <a:pPr>
              <a:lnSpc>
                <a:spcPct val="150000"/>
              </a:lnSpc>
              <a:spcBef>
                <a:spcPts val="0"/>
              </a:spcBef>
            </a:pPr>
            <a:r>
              <a:rPr lang="zh-CN" altLang="en-US" sz="3000" dirty="0"/>
              <a:t>程序过程模块</a:t>
            </a:r>
          </a:p>
          <a:p>
            <a:pPr lvl="1">
              <a:lnSpc>
                <a:spcPct val="150000"/>
              </a:lnSpc>
              <a:spcBef>
                <a:spcPts val="0"/>
              </a:spcBef>
            </a:pPr>
            <a:r>
              <a:rPr lang="zh-CN" altLang="en-US" sz="2600" dirty="0"/>
              <a:t>简单地说，这种程序设计思想就是“自顶向下、化整为零、逐步细化”的设计方法，即把一个庞大复杂的程序划分成若干个功能相对简单的子模块，这些子模块之间尽可能彼此独立，然后再通过过程调用语句把这些子模块联系起来，最终形成一个完整的程序。</a:t>
            </a:r>
          </a:p>
        </p:txBody>
      </p:sp>
      <p:graphicFrame>
        <p:nvGraphicFramePr>
          <p:cNvPr id="2" name="图示 1"/>
          <p:cNvGraphicFramePr/>
          <p:nvPr>
            <p:extLst>
              <p:ext uri="{D42A27DB-BD31-4B8C-83A1-F6EECF244321}">
                <p14:modId xmlns:p14="http://schemas.microsoft.com/office/powerpoint/2010/main" val="4275264070"/>
              </p:ext>
            </p:extLst>
          </p:nvPr>
        </p:nvGraphicFramePr>
        <p:xfrm>
          <a:off x="276369" y="3003798"/>
          <a:ext cx="8784976" cy="180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013259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467544" y="1131590"/>
            <a:ext cx="8352928" cy="4127837"/>
          </a:xfrm>
        </p:spPr>
        <p:txBody>
          <a:bodyPr>
            <a:normAutofit fontScale="77500" lnSpcReduction="20000"/>
          </a:bodyPr>
          <a:lstStyle/>
          <a:p>
            <a:pPr>
              <a:lnSpc>
                <a:spcPct val="160000"/>
              </a:lnSpc>
              <a:spcBef>
                <a:spcPts val="0"/>
              </a:spcBef>
            </a:pPr>
            <a:r>
              <a:rPr lang="zh-CN" altLang="en-US" sz="3000" dirty="0"/>
              <a:t>程序过程模块</a:t>
            </a:r>
          </a:p>
          <a:p>
            <a:pPr lvl="1">
              <a:lnSpc>
                <a:spcPct val="160000"/>
              </a:lnSpc>
              <a:spcBef>
                <a:spcPts val="0"/>
              </a:spcBef>
            </a:pPr>
            <a:r>
              <a:rPr lang="zh-CN" altLang="en-US" sz="2600" dirty="0"/>
              <a:t>一个子程序即为一个程序模块。一个程序模块可以借助调用的方法与其他程序模块来建立彼此的联系，进而完成整个程序功能。</a:t>
            </a:r>
            <a:endParaRPr lang="en-US" altLang="zh-CN" sz="2600" dirty="0"/>
          </a:p>
          <a:p>
            <a:pPr lvl="1">
              <a:lnSpc>
                <a:spcPct val="160000"/>
              </a:lnSpc>
              <a:spcBef>
                <a:spcPts val="0"/>
              </a:spcBef>
            </a:pPr>
            <a:r>
              <a:rPr lang="zh-CN" altLang="en-US" sz="2600" dirty="0"/>
              <a:t>这种程序设计的方法，称为模块化的程序设计高级程序设计语言都提供设计子程序模块的功能，一般将子程序模块称为过程或函数。</a:t>
            </a:r>
            <a:endParaRPr lang="en-US" altLang="zh-CN" sz="2600" dirty="0"/>
          </a:p>
          <a:p>
            <a:pPr lvl="1">
              <a:lnSpc>
                <a:spcPct val="160000"/>
              </a:lnSpc>
              <a:spcBef>
                <a:spcPts val="0"/>
              </a:spcBef>
            </a:pPr>
            <a:r>
              <a:rPr lang="zh-CN" altLang="en-US" sz="2600" dirty="0"/>
              <a:t>过程和函数的主要区别是过程没有返回值，函数可带回返回值。过程和函数需要先定义设计好后，才能被主程序调用。</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599728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0" y="1131590"/>
            <a:ext cx="4410236" cy="3716327"/>
          </a:xfrm>
        </p:spPr>
        <p:txBody>
          <a:bodyPr>
            <a:normAutofit/>
          </a:bodyPr>
          <a:lstStyle/>
          <a:p>
            <a:pPr>
              <a:spcBef>
                <a:spcPts val="0"/>
              </a:spcBef>
            </a:pPr>
            <a:r>
              <a:rPr lang="zh-CN" altLang="en-US" sz="3000" dirty="0"/>
              <a:t>程序过程模块</a:t>
            </a:r>
          </a:p>
        </p:txBody>
      </p:sp>
      <p:pic>
        <p:nvPicPr>
          <p:cNvPr id="5" name="图片 4"/>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331640" y="1635646"/>
            <a:ext cx="6588224" cy="2996645"/>
          </a:xfrm>
          <a:prstGeom prst="rect">
            <a:avLst/>
          </a:prstGeom>
          <a:noFill/>
          <a:ln>
            <a:noFill/>
          </a:ln>
        </p:spPr>
      </p:pic>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180589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491880" y="2283718"/>
            <a:ext cx="4682133" cy="2246769"/>
          </a:xfrm>
          <a:prstGeom prst="rect">
            <a:avLst/>
          </a:prstGeom>
          <a:noFill/>
          <a:ln w="6350">
            <a:noFill/>
            <a:miter lim="800000"/>
            <a:headEnd/>
            <a:tailEnd/>
          </a:ln>
        </p:spPr>
        <p:txBody>
          <a:bodyPr wrap="square">
            <a:spAutoFit/>
          </a:bodyPr>
          <a:lstStyle/>
          <a:p>
            <a:pPr algn="l">
              <a:spcBef>
                <a:spcPct val="50000"/>
              </a:spcBef>
            </a:pPr>
            <a:r>
              <a:rPr lang="zh-CN" altLang="en-US" sz="2000" b="1" dirty="0">
                <a:solidFill>
                  <a:srgbClr val="333333"/>
                </a:solidFill>
                <a:latin typeface="楷体_GB2312" pitchFamily="49" charset="-122"/>
                <a:ea typeface="楷体_GB2312" pitchFamily="49" charset="-122"/>
              </a:rPr>
              <a:t>算法开始</a:t>
            </a:r>
          </a:p>
          <a:p>
            <a:pPr algn="l">
              <a:spcBef>
                <a:spcPct val="50000"/>
              </a:spcBef>
            </a:pPr>
            <a:r>
              <a:rPr lang="en-US" altLang="zh-CN" sz="2000" b="1" dirty="0">
                <a:solidFill>
                  <a:srgbClr val="333333"/>
                </a:solidFill>
                <a:latin typeface="楷体_GB2312" pitchFamily="49" charset="-122"/>
                <a:ea typeface="楷体_GB2312" pitchFamily="49" charset="-122"/>
              </a:rPr>
              <a:t>  1.</a:t>
            </a:r>
            <a:r>
              <a:rPr lang="zh-CN" altLang="en-US" sz="2000" b="1" dirty="0">
                <a:solidFill>
                  <a:srgbClr val="333333"/>
                </a:solidFill>
                <a:latin typeface="楷体_GB2312" pitchFamily="49" charset="-122"/>
                <a:ea typeface="楷体_GB2312" pitchFamily="49" charset="-122"/>
              </a:rPr>
              <a:t>输入</a:t>
            </a:r>
            <a:r>
              <a:rPr lang="en-US" altLang="zh-CN" sz="2000" b="1" dirty="0">
                <a:solidFill>
                  <a:srgbClr val="333333"/>
                </a:solidFill>
                <a:latin typeface="楷体_GB2312" pitchFamily="49" charset="-122"/>
                <a:ea typeface="楷体_GB2312" pitchFamily="49" charset="-122"/>
              </a:rPr>
              <a:t>n</a:t>
            </a:r>
            <a:r>
              <a:rPr lang="zh-CN" altLang="en-US" sz="2000" b="1" dirty="0">
                <a:solidFill>
                  <a:srgbClr val="333333"/>
                </a:solidFill>
                <a:latin typeface="楷体_GB2312" pitchFamily="49" charset="-122"/>
                <a:ea typeface="楷体_GB2312" pitchFamily="49" charset="-122"/>
              </a:rPr>
              <a:t>的值</a:t>
            </a:r>
          </a:p>
          <a:p>
            <a:pPr algn="l">
              <a:spcBef>
                <a:spcPct val="50000"/>
              </a:spcBef>
            </a:pPr>
            <a:r>
              <a:rPr lang="en-US" altLang="zh-CN" sz="2000" b="1" dirty="0">
                <a:solidFill>
                  <a:srgbClr val="333333"/>
                </a:solidFill>
                <a:latin typeface="楷体_GB2312" pitchFamily="49" charset="-122"/>
                <a:ea typeface="楷体_GB2312" pitchFamily="49" charset="-122"/>
              </a:rPr>
              <a:t>  2.</a:t>
            </a:r>
            <a:r>
              <a:rPr lang="zh-CN" altLang="en-US" sz="2000" b="1" dirty="0">
                <a:solidFill>
                  <a:srgbClr val="333333"/>
                </a:solidFill>
                <a:latin typeface="楷体_GB2312" pitchFamily="49" charset="-122"/>
                <a:ea typeface="楷体_GB2312" pitchFamily="49" charset="-122"/>
              </a:rPr>
              <a:t>计算 </a:t>
            </a:r>
            <a:r>
              <a:rPr lang="en-US" altLang="zh-CN" sz="2000" b="1" dirty="0">
                <a:solidFill>
                  <a:srgbClr val="333333"/>
                </a:solidFill>
                <a:latin typeface="楷体_GB2312" pitchFamily="49" charset="-122"/>
                <a:ea typeface="楷体_GB2312" pitchFamily="49" charset="-122"/>
              </a:rPr>
              <a:t>sum </a:t>
            </a:r>
            <a:r>
              <a:rPr lang="zh-CN" altLang="en-US" sz="2000" b="1" dirty="0">
                <a:solidFill>
                  <a:srgbClr val="333333"/>
                </a:solidFill>
                <a:latin typeface="楷体_GB2312" pitchFamily="49" charset="-122"/>
                <a:ea typeface="楷体_GB2312" pitchFamily="49" charset="-122"/>
              </a:rPr>
              <a:t>←   </a:t>
            </a:r>
            <a:r>
              <a:rPr lang="en-US" altLang="zh-CN" sz="2000" b="1" dirty="0">
                <a:solidFill>
                  <a:srgbClr val="333333"/>
                </a:solidFill>
                <a:latin typeface="楷体_GB2312" pitchFamily="49" charset="-122"/>
                <a:ea typeface="楷体_GB2312" pitchFamily="49" charset="-122"/>
              </a:rPr>
              <a:t>        * n / 2</a:t>
            </a:r>
          </a:p>
          <a:p>
            <a:pPr algn="l">
              <a:spcBef>
                <a:spcPct val="50000"/>
              </a:spcBef>
            </a:pPr>
            <a:r>
              <a:rPr lang="en-US" altLang="zh-CN" sz="2000" b="1" dirty="0">
                <a:solidFill>
                  <a:srgbClr val="333333"/>
                </a:solidFill>
                <a:latin typeface="楷体_GB2312" pitchFamily="49" charset="-122"/>
                <a:ea typeface="楷体_GB2312" pitchFamily="49" charset="-122"/>
              </a:rPr>
              <a:t>  3.</a:t>
            </a:r>
            <a:r>
              <a:rPr lang="zh-CN" altLang="en-US" sz="2000" b="1" dirty="0">
                <a:solidFill>
                  <a:srgbClr val="333333"/>
                </a:solidFill>
                <a:latin typeface="楷体_GB2312" pitchFamily="49" charset="-122"/>
                <a:ea typeface="楷体_GB2312" pitchFamily="49" charset="-122"/>
              </a:rPr>
              <a:t>输出</a:t>
            </a:r>
            <a:r>
              <a:rPr lang="en-US" altLang="zh-CN" sz="2000" b="1" dirty="0">
                <a:solidFill>
                  <a:srgbClr val="333333"/>
                </a:solidFill>
                <a:latin typeface="楷体_GB2312" pitchFamily="49" charset="-122"/>
                <a:ea typeface="楷体_GB2312" pitchFamily="49" charset="-122"/>
              </a:rPr>
              <a:t>sum</a:t>
            </a:r>
            <a:r>
              <a:rPr lang="zh-CN" altLang="en-US" sz="2000" b="1" dirty="0">
                <a:solidFill>
                  <a:srgbClr val="333333"/>
                </a:solidFill>
                <a:latin typeface="楷体_GB2312" pitchFamily="49" charset="-122"/>
                <a:ea typeface="楷体_GB2312" pitchFamily="49" charset="-122"/>
              </a:rPr>
              <a:t>的值</a:t>
            </a:r>
          </a:p>
          <a:p>
            <a:pPr algn="l">
              <a:spcBef>
                <a:spcPct val="50000"/>
              </a:spcBef>
            </a:pPr>
            <a:r>
              <a:rPr lang="zh-CN" altLang="en-US" sz="2000" b="1" dirty="0">
                <a:solidFill>
                  <a:srgbClr val="333333"/>
                </a:solidFill>
                <a:latin typeface="楷体_GB2312" pitchFamily="49" charset="-122"/>
                <a:ea typeface="楷体_GB2312" pitchFamily="49" charset="-122"/>
              </a:rPr>
              <a:t>算法结束</a:t>
            </a:r>
          </a:p>
        </p:txBody>
      </p:sp>
      <p:grpSp>
        <p:nvGrpSpPr>
          <p:cNvPr id="2" name="Group 12"/>
          <p:cNvGrpSpPr>
            <a:grpSpLocks/>
          </p:cNvGrpSpPr>
          <p:nvPr/>
        </p:nvGrpSpPr>
        <p:grpSpPr bwMode="auto">
          <a:xfrm>
            <a:off x="5223960" y="3179558"/>
            <a:ext cx="2000248" cy="1145381"/>
            <a:chOff x="1166" y="1582"/>
            <a:chExt cx="1260" cy="962"/>
          </a:xfrm>
        </p:grpSpPr>
        <p:sp>
          <p:nvSpPr>
            <p:cNvPr id="13318" name="Text Box 13"/>
            <p:cNvSpPr txBox="1">
              <a:spLocks noChangeArrowheads="1"/>
            </p:cNvSpPr>
            <p:nvPr/>
          </p:nvSpPr>
          <p:spPr bwMode="auto">
            <a:xfrm>
              <a:off x="1564" y="2105"/>
              <a:ext cx="862" cy="439"/>
            </a:xfrm>
            <a:prstGeom prst="rect">
              <a:avLst/>
            </a:prstGeom>
            <a:noFill/>
            <a:ln w="6350">
              <a:noFill/>
              <a:miter lim="800000"/>
              <a:headEnd/>
              <a:tailEnd/>
            </a:ln>
          </p:spPr>
          <p:txBody>
            <a:bodyPr>
              <a:spAutoFit/>
            </a:bodyPr>
            <a:lstStyle/>
            <a:p>
              <a:pPr algn="l">
                <a:spcBef>
                  <a:spcPct val="50000"/>
                </a:spcBef>
              </a:pPr>
              <a:endParaRPr lang="en-US" altLang="zh-CN" sz="2800" b="1">
                <a:solidFill>
                  <a:srgbClr val="333333"/>
                </a:solidFill>
                <a:latin typeface="楷体_GB2312" pitchFamily="49" charset="-122"/>
                <a:ea typeface="楷体_GB2312" pitchFamily="49" charset="-122"/>
              </a:endParaRPr>
            </a:p>
          </p:txBody>
        </p:sp>
        <p:sp>
          <p:nvSpPr>
            <p:cNvPr id="13319" name="Text Box 14"/>
            <p:cNvSpPr txBox="1">
              <a:spLocks noChangeArrowheads="1"/>
            </p:cNvSpPr>
            <p:nvPr/>
          </p:nvSpPr>
          <p:spPr bwMode="auto">
            <a:xfrm>
              <a:off x="1166" y="1582"/>
              <a:ext cx="948" cy="336"/>
            </a:xfrm>
            <a:prstGeom prst="rect">
              <a:avLst/>
            </a:prstGeom>
            <a:noFill/>
            <a:ln w="6350">
              <a:noFill/>
              <a:miter lim="800000"/>
              <a:headEnd/>
              <a:tailEnd/>
            </a:ln>
          </p:spPr>
          <p:txBody>
            <a:bodyPr>
              <a:noAutofit/>
            </a:bodyPr>
            <a:lstStyle/>
            <a:p>
              <a:pPr algn="l">
                <a:spcBef>
                  <a:spcPct val="50000"/>
                </a:spcBef>
              </a:pPr>
              <a:r>
                <a:rPr lang="en-US" altLang="zh-CN" sz="2000" b="1" dirty="0">
                  <a:solidFill>
                    <a:srgbClr val="333333"/>
                  </a:solidFill>
                  <a:latin typeface="楷体_GB2312" pitchFamily="49" charset="-122"/>
                  <a:ea typeface="楷体_GB2312" pitchFamily="49" charset="-122"/>
                </a:rPr>
                <a:t>  (1+n)</a:t>
              </a:r>
            </a:p>
          </p:txBody>
        </p:sp>
      </p:grpSp>
      <p:sp>
        <p:nvSpPr>
          <p:cNvPr id="13316" name="Text Box 4"/>
          <p:cNvSpPr txBox="1">
            <a:spLocks noChangeArrowheads="1"/>
          </p:cNvSpPr>
          <p:nvPr/>
        </p:nvSpPr>
        <p:spPr bwMode="auto">
          <a:xfrm>
            <a:off x="571473" y="2143122"/>
            <a:ext cx="2384425" cy="861774"/>
          </a:xfrm>
          <a:prstGeom prst="rect">
            <a:avLst/>
          </a:prstGeom>
          <a:noFill/>
          <a:ln w="9525">
            <a:noFill/>
            <a:prstDash val="dash"/>
            <a:miter lim="800000"/>
            <a:headEnd/>
            <a:tailEnd/>
          </a:ln>
        </p:spPr>
        <p:txBody>
          <a:bodyPr>
            <a:spAutoFit/>
          </a:bodyPr>
          <a:lstStyle/>
          <a:p>
            <a:pPr algn="l">
              <a:spcBef>
                <a:spcPct val="50000"/>
              </a:spcBef>
            </a:pPr>
            <a:r>
              <a:rPr lang="en-US" altLang="zh-CN" sz="2000" b="1" dirty="0">
                <a:solidFill>
                  <a:srgbClr val="333333"/>
                </a:solidFill>
              </a:rPr>
              <a:t>n</a:t>
            </a:r>
            <a:r>
              <a:rPr lang="zh-CN" altLang="en-US" sz="2000" b="1" dirty="0">
                <a:solidFill>
                  <a:srgbClr val="333333"/>
                </a:solidFill>
              </a:rPr>
              <a:t>：项数、末项</a:t>
            </a:r>
          </a:p>
          <a:p>
            <a:pPr algn="l">
              <a:spcBef>
                <a:spcPct val="50000"/>
              </a:spcBef>
            </a:pPr>
            <a:r>
              <a:rPr lang="en-US" altLang="zh-CN" sz="2000" b="1" dirty="0">
                <a:solidFill>
                  <a:srgbClr val="333333"/>
                </a:solidFill>
              </a:rPr>
              <a:t>sum</a:t>
            </a:r>
            <a:r>
              <a:rPr lang="zh-CN" altLang="en-US" sz="2000" b="1" dirty="0">
                <a:solidFill>
                  <a:srgbClr val="333333"/>
                </a:solidFill>
              </a:rPr>
              <a:t>：总和</a:t>
            </a:r>
          </a:p>
        </p:txBody>
      </p:sp>
      <p:sp>
        <p:nvSpPr>
          <p:cNvPr id="20" name="Rectangle 3"/>
          <p:cNvSpPr>
            <a:spLocks noChangeArrowheads="1"/>
          </p:cNvSpPr>
          <p:nvPr/>
        </p:nvSpPr>
        <p:spPr bwMode="auto">
          <a:xfrm>
            <a:off x="500034" y="1607337"/>
            <a:ext cx="8280400" cy="498598"/>
          </a:xfrm>
          <a:prstGeom prst="rect">
            <a:avLst/>
          </a:prstGeom>
          <a:noFill/>
          <a:ln w="9525">
            <a:noFill/>
            <a:miter lim="800000"/>
            <a:headEnd/>
            <a:tailEnd/>
          </a:ln>
        </p:spPr>
        <p:txBody>
          <a:bodyPr>
            <a:spAutoFit/>
          </a:bodyPr>
          <a:lstStyle/>
          <a:p>
            <a:pPr algn="l">
              <a:lnSpc>
                <a:spcPct val="110000"/>
              </a:lnSpc>
              <a:buFont typeface="Wingdings" pitchFamily="2" charset="2"/>
              <a:buChar char="ü"/>
              <a:defRPr/>
            </a:pPr>
            <a:r>
              <a:rPr lang="zh-CN" altLang="en-US" sz="2400" b="1" dirty="0">
                <a:solidFill>
                  <a:srgbClr val="333333"/>
                </a:solidFill>
                <a:latin typeface="华文楷体" pitchFamily="2" charset="-122"/>
                <a:ea typeface="华文楷体" pitchFamily="2" charset="-122"/>
              </a:rPr>
              <a:t>用自然语言描述用高斯公式求前</a:t>
            </a:r>
            <a:r>
              <a:rPr lang="en-US" altLang="zh-CN" sz="2400" b="1" dirty="0">
                <a:solidFill>
                  <a:srgbClr val="333333"/>
                </a:solidFill>
                <a:latin typeface="华文楷体" pitchFamily="2" charset="-122"/>
                <a:ea typeface="华文楷体" pitchFamily="2" charset="-122"/>
              </a:rPr>
              <a:t>n</a:t>
            </a:r>
            <a:r>
              <a:rPr lang="zh-CN" altLang="en-US" sz="2400" b="1" dirty="0">
                <a:solidFill>
                  <a:srgbClr val="333333"/>
                </a:solidFill>
                <a:latin typeface="华文楷体" pitchFamily="2" charset="-122"/>
                <a:ea typeface="华文楷体" pitchFamily="2" charset="-122"/>
              </a:rPr>
              <a:t>个自然数之和的算法</a:t>
            </a:r>
          </a:p>
        </p:txBody>
      </p:sp>
      <p:sp>
        <p:nvSpPr>
          <p:cNvPr id="8" name="WordArt 2"/>
          <p:cNvSpPr>
            <a:spLocks noChangeArrowheads="1" noChangeShapeType="1" noTextEdit="1"/>
          </p:cNvSpPr>
          <p:nvPr/>
        </p:nvSpPr>
        <p:spPr bwMode="auto">
          <a:xfrm>
            <a:off x="428597" y="1017974"/>
            <a:ext cx="4714907"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用自然语言描述算法</a:t>
            </a:r>
          </a:p>
        </p:txBody>
      </p:sp>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015663"/>
            <a:ext cx="8586700" cy="4127837"/>
          </a:xfrm>
        </p:spPr>
        <p:txBody>
          <a:bodyPr>
            <a:normAutofit fontScale="70000" lnSpcReduction="20000"/>
          </a:bodyPr>
          <a:lstStyle/>
          <a:p>
            <a:pPr>
              <a:lnSpc>
                <a:spcPct val="170000"/>
              </a:lnSpc>
              <a:spcBef>
                <a:spcPts val="0"/>
              </a:spcBef>
            </a:pPr>
            <a:r>
              <a:rPr lang="zh-CN" altLang="en-US" sz="3000" dirty="0"/>
              <a:t>程序设计方法</a:t>
            </a:r>
            <a:r>
              <a:rPr lang="en-US" altLang="zh-CN" sz="3000" dirty="0"/>
              <a:t>—</a:t>
            </a:r>
            <a:r>
              <a:rPr lang="zh-CN" altLang="en-US" sz="3000" dirty="0"/>
              <a:t>结构化程序设计</a:t>
            </a:r>
          </a:p>
          <a:p>
            <a:pPr lvl="1">
              <a:lnSpc>
                <a:spcPct val="170000"/>
              </a:lnSpc>
              <a:spcBef>
                <a:spcPts val="0"/>
              </a:spcBef>
            </a:pPr>
            <a:r>
              <a:rPr lang="zh-CN" altLang="en-US" sz="2600" dirty="0"/>
              <a:t>结构化程序设计（</a:t>
            </a:r>
            <a:r>
              <a:rPr lang="en-US" altLang="zh-CN" sz="2600" dirty="0"/>
              <a:t>Structured Programming</a:t>
            </a:r>
            <a:r>
              <a:rPr lang="zh-CN" altLang="en-US" sz="2600" dirty="0"/>
              <a:t>）是一种程序设计的原则和方法。用几种标准的控制结构（顺序、分支和循环）通过重复和嵌套来表示。</a:t>
            </a:r>
          </a:p>
          <a:p>
            <a:pPr lvl="1">
              <a:lnSpc>
                <a:spcPct val="170000"/>
              </a:lnSpc>
              <a:spcBef>
                <a:spcPts val="0"/>
              </a:spcBef>
            </a:pPr>
            <a:r>
              <a:rPr lang="zh-CN" altLang="en-US" sz="2600" dirty="0"/>
              <a:t>结构化程序设计思想采用“自顶向下、逐步求精”的方法。按结构化程序设计的要求设计出的高级程序设计语言称为结构化程序设计语言。</a:t>
            </a:r>
          </a:p>
          <a:p>
            <a:pPr lvl="1">
              <a:lnSpc>
                <a:spcPct val="170000"/>
              </a:lnSpc>
              <a:spcBef>
                <a:spcPts val="0"/>
              </a:spcBef>
            </a:pPr>
            <a:r>
              <a:rPr lang="zh-CN" altLang="en-US" sz="2600" dirty="0"/>
              <a:t>利用结构化程序设计语言，或者说按结构化程序设计思想编写出来的程序称为结构化程序。结构化程序具有结构清晰、容易理解、容易修改、容易验证等特点。缺点就是代码的可重用性差；可维护性差；稳定性差；难以实现。</a:t>
            </a:r>
          </a:p>
        </p:txBody>
      </p:sp>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程序设计方法</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86438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23528" y="915566"/>
            <a:ext cx="8514692" cy="3932351"/>
          </a:xfrm>
        </p:spPr>
        <p:txBody>
          <a:bodyPr>
            <a:normAutofit fontScale="70000" lnSpcReduction="20000"/>
          </a:bodyPr>
          <a:lstStyle/>
          <a:p>
            <a:pPr>
              <a:lnSpc>
                <a:spcPct val="170000"/>
              </a:lnSpc>
              <a:spcBef>
                <a:spcPts val="0"/>
              </a:spcBef>
            </a:pPr>
            <a:r>
              <a:rPr lang="zh-CN" altLang="en-US" sz="3000" dirty="0"/>
              <a:t>程序设计方法</a:t>
            </a:r>
            <a:r>
              <a:rPr lang="en-US" altLang="zh-CN" sz="3000" dirty="0"/>
              <a:t>—</a:t>
            </a:r>
            <a:r>
              <a:rPr lang="zh-CN" altLang="en-US" sz="3000" dirty="0"/>
              <a:t>面向对象程序设计</a:t>
            </a:r>
          </a:p>
          <a:p>
            <a:pPr lvl="1">
              <a:lnSpc>
                <a:spcPct val="170000"/>
              </a:lnSpc>
              <a:spcBef>
                <a:spcPts val="0"/>
              </a:spcBef>
            </a:pPr>
            <a:r>
              <a:rPr lang="zh-CN" altLang="en-US" sz="2600" dirty="0"/>
              <a:t>面向对象程序设计（</a:t>
            </a:r>
            <a:r>
              <a:rPr lang="en-US" altLang="zh-CN" sz="2600" dirty="0"/>
              <a:t>Object Oriented Programming</a:t>
            </a:r>
            <a:r>
              <a:rPr lang="zh-CN" altLang="en-US" sz="2600" dirty="0"/>
              <a:t>，</a:t>
            </a:r>
            <a:r>
              <a:rPr lang="en-US" altLang="zh-CN" sz="2600" dirty="0"/>
              <a:t>OOP</a:t>
            </a:r>
            <a:r>
              <a:rPr lang="zh-CN" altLang="en-US" sz="2600" dirty="0"/>
              <a:t>）是一种计算机编程架构。</a:t>
            </a:r>
            <a:r>
              <a:rPr lang="en-US" altLang="zh-CN" sz="2600" dirty="0"/>
              <a:t>OOP</a:t>
            </a:r>
            <a:r>
              <a:rPr lang="zh-CN" altLang="en-US" sz="2600" dirty="0"/>
              <a:t>的一条基本原则是计算机程序是由单个能够起到子程序作用的单元或对象组合而成。</a:t>
            </a:r>
            <a:r>
              <a:rPr lang="en-US" altLang="zh-CN" sz="2600" dirty="0"/>
              <a:t>OOP</a:t>
            </a:r>
            <a:r>
              <a:rPr lang="zh-CN" altLang="en-US" sz="2600" dirty="0"/>
              <a:t>达到了软件工程的三个主要目标：重用性、灵活性和扩展性。为了实现整体运算，每个对象都能够接收信息、处理数据和向其它对象发送信息。</a:t>
            </a:r>
          </a:p>
          <a:p>
            <a:pPr lvl="1">
              <a:lnSpc>
                <a:spcPct val="170000"/>
              </a:lnSpc>
              <a:spcBef>
                <a:spcPts val="0"/>
              </a:spcBef>
            </a:pPr>
            <a:r>
              <a:rPr lang="zh-CN" altLang="en-US" sz="2600" dirty="0"/>
              <a:t>面向对象程序设计中的概念主要包括：对象、类、数据抽象、继承、动态绑定、数据封装、多态性、消息传递。通过这些概念面向对象的思想得到了具体的体现。</a:t>
            </a:r>
          </a:p>
        </p:txBody>
      </p:sp>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程序设计方法</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1508500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467544" y="1275606"/>
            <a:ext cx="8280920" cy="3140263"/>
          </a:xfrm>
        </p:spPr>
        <p:txBody>
          <a:bodyPr>
            <a:normAutofit fontScale="77500" lnSpcReduction="20000"/>
          </a:bodyPr>
          <a:lstStyle/>
          <a:p>
            <a:pPr>
              <a:lnSpc>
                <a:spcPct val="150000"/>
              </a:lnSpc>
              <a:spcBef>
                <a:spcPts val="0"/>
              </a:spcBef>
            </a:pPr>
            <a:r>
              <a:rPr lang="zh-CN" altLang="en-US" sz="3000" dirty="0"/>
              <a:t>程序设计方法</a:t>
            </a:r>
            <a:r>
              <a:rPr lang="en-US" altLang="zh-CN" sz="3000" dirty="0"/>
              <a:t>—</a:t>
            </a:r>
            <a:r>
              <a:rPr lang="zh-CN" altLang="en-US" sz="3000" dirty="0"/>
              <a:t>程序设计开发过程</a:t>
            </a:r>
          </a:p>
          <a:p>
            <a:pPr lvl="1">
              <a:lnSpc>
                <a:spcPct val="150000"/>
              </a:lnSpc>
              <a:spcBef>
                <a:spcPts val="0"/>
              </a:spcBef>
            </a:pPr>
            <a:r>
              <a:rPr lang="zh-CN" altLang="en-US" sz="2600" dirty="0"/>
              <a:t>计算机程序设计就是根据一定的算法思路，用计算机语言编写一序列代码（指令）来告诉计算机完成特定的任务。也就是说，用计算机能理解的语言告诉计算机如何工作。</a:t>
            </a:r>
          </a:p>
          <a:p>
            <a:pPr lvl="1">
              <a:lnSpc>
                <a:spcPct val="150000"/>
              </a:lnSpc>
              <a:spcBef>
                <a:spcPts val="0"/>
              </a:spcBef>
            </a:pPr>
            <a:r>
              <a:rPr lang="zh-CN" altLang="en-US" sz="2600" dirty="0"/>
              <a:t>一般而言，程序设计过程包括问题描述、算法分析、代码编写以及调试运行等。整个设计过程还需要编制相应的文档，以便管理和应用。</a:t>
            </a:r>
            <a:endParaRPr lang="en-US" altLang="zh-CN" sz="2600" dirty="0"/>
          </a:p>
        </p:txBody>
      </p:sp>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程序设计方法</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224539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05780" y="1203598"/>
            <a:ext cx="8154653" cy="3528392"/>
          </a:xfrm>
        </p:spPr>
        <p:txBody>
          <a:bodyPr>
            <a:normAutofit/>
          </a:bodyPr>
          <a:lstStyle/>
          <a:p>
            <a:pPr>
              <a:spcBef>
                <a:spcPts val="0"/>
              </a:spcBef>
            </a:pPr>
            <a:r>
              <a:rPr lang="zh-CN" altLang="en-US" sz="3000" dirty="0"/>
              <a:t>程序设计方法</a:t>
            </a:r>
            <a:r>
              <a:rPr lang="en-US" altLang="zh-CN" sz="3000" dirty="0"/>
              <a:t>—</a:t>
            </a:r>
            <a:r>
              <a:rPr lang="zh-CN" altLang="en-US" sz="3000" dirty="0"/>
              <a:t>程序设计开发过程</a:t>
            </a:r>
          </a:p>
        </p:txBody>
      </p:sp>
      <p:graphicFrame>
        <p:nvGraphicFramePr>
          <p:cNvPr id="5" name="图示 4"/>
          <p:cNvGraphicFramePr/>
          <p:nvPr>
            <p:extLst>
              <p:ext uri="{D42A27DB-BD31-4B8C-83A1-F6EECF244321}">
                <p14:modId xmlns:p14="http://schemas.microsoft.com/office/powerpoint/2010/main" val="3121224483"/>
              </p:ext>
            </p:extLst>
          </p:nvPr>
        </p:nvGraphicFramePr>
        <p:xfrm>
          <a:off x="395536" y="1563638"/>
          <a:ext cx="8534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程序设计方法</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072954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395536" y="1275606"/>
            <a:ext cx="8442684" cy="3220435"/>
          </a:xfrm>
        </p:spPr>
        <p:txBody>
          <a:bodyPr>
            <a:normAutofit fontScale="77500" lnSpcReduction="20000"/>
          </a:bodyPr>
          <a:lstStyle/>
          <a:p>
            <a:pPr>
              <a:lnSpc>
                <a:spcPct val="150000"/>
              </a:lnSpc>
              <a:spcBef>
                <a:spcPts val="0"/>
              </a:spcBef>
            </a:pPr>
            <a:r>
              <a:rPr lang="zh-CN" altLang="en-US" sz="3000" dirty="0"/>
              <a:t>程序设计方法</a:t>
            </a:r>
            <a:r>
              <a:rPr lang="en-US" altLang="zh-CN" sz="3000" dirty="0"/>
              <a:t>—</a:t>
            </a:r>
            <a:r>
              <a:rPr lang="zh-CN" altLang="en-US" sz="3000" dirty="0"/>
              <a:t>程序设计开发过程</a:t>
            </a:r>
          </a:p>
          <a:p>
            <a:pPr lvl="1">
              <a:lnSpc>
                <a:spcPct val="150000"/>
              </a:lnSpc>
              <a:spcBef>
                <a:spcPts val="0"/>
              </a:spcBef>
            </a:pPr>
            <a:r>
              <a:rPr lang="zh-CN" altLang="en-US" sz="2600" dirty="0"/>
              <a:t>所以开发应用程序的过程，通常有下列若干步骤：</a:t>
            </a:r>
          </a:p>
          <a:p>
            <a:pPr lvl="2">
              <a:lnSpc>
                <a:spcPct val="150000"/>
              </a:lnSpc>
              <a:spcBef>
                <a:spcPts val="0"/>
              </a:spcBef>
            </a:pPr>
            <a:r>
              <a:rPr lang="zh-CN" altLang="en-US" sz="2200" dirty="0"/>
              <a:t>选定一种高级程序设计语言（如：</a:t>
            </a:r>
            <a:r>
              <a:rPr lang="en-US" altLang="zh-CN" sz="2200" dirty="0"/>
              <a:t>VB</a:t>
            </a:r>
            <a:r>
              <a:rPr lang="zh-CN" altLang="en-US" sz="2200" dirty="0"/>
              <a:t>、</a:t>
            </a:r>
            <a:r>
              <a:rPr lang="en-US" altLang="zh-CN" sz="2200" dirty="0"/>
              <a:t>C++</a:t>
            </a:r>
            <a:r>
              <a:rPr lang="zh-CN" altLang="en-US" sz="2200" dirty="0"/>
              <a:t>、</a:t>
            </a:r>
            <a:r>
              <a:rPr lang="en-US" altLang="zh-CN" sz="2200" dirty="0"/>
              <a:t>JAVA</a:t>
            </a:r>
            <a:r>
              <a:rPr lang="zh-CN" altLang="en-US" sz="2200" dirty="0"/>
              <a:t>等）；</a:t>
            </a:r>
          </a:p>
          <a:p>
            <a:pPr lvl="2">
              <a:lnSpc>
                <a:spcPct val="150000"/>
              </a:lnSpc>
              <a:spcBef>
                <a:spcPts val="0"/>
              </a:spcBef>
            </a:pPr>
            <a:r>
              <a:rPr lang="zh-CN" altLang="en-US" sz="2200" dirty="0"/>
              <a:t>安装好选定语言的运行环境（语言处理程序）；</a:t>
            </a:r>
          </a:p>
          <a:p>
            <a:pPr lvl="2">
              <a:lnSpc>
                <a:spcPct val="150000"/>
              </a:lnSpc>
              <a:spcBef>
                <a:spcPts val="0"/>
              </a:spcBef>
            </a:pPr>
            <a:r>
              <a:rPr lang="zh-CN" altLang="en-US" sz="2200" dirty="0"/>
              <a:t>启动并进入程序编制状态（工具平台环境）；</a:t>
            </a:r>
          </a:p>
          <a:p>
            <a:pPr lvl="2">
              <a:lnSpc>
                <a:spcPct val="170000"/>
              </a:lnSpc>
              <a:spcBef>
                <a:spcPts val="0"/>
              </a:spcBef>
            </a:pPr>
            <a:r>
              <a:rPr lang="zh-CN" altLang="en-US" sz="2200" dirty="0"/>
              <a:t>问题的定义（确定输入、处理和输出）；</a:t>
            </a:r>
            <a:endParaRPr lang="en-US" altLang="zh-CN" sz="2200" dirty="0"/>
          </a:p>
          <a:p>
            <a:pPr lvl="2">
              <a:lnSpc>
                <a:spcPct val="170000"/>
              </a:lnSpc>
              <a:spcBef>
                <a:spcPts val="0"/>
              </a:spcBef>
            </a:pPr>
            <a:r>
              <a:rPr lang="zh-CN" altLang="en-US" sz="2200" dirty="0"/>
              <a:t>分析问题并确定算法描述（对问题处理过程的进一步细化。但它不是计算机可以直接执行的，只是对处理思路的一种描述）；</a:t>
            </a:r>
          </a:p>
        </p:txBody>
      </p:sp>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程序设计方法</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80967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5443" name="Rectangle 3"/>
          <p:cNvSpPr>
            <a:spLocks noGrp="1" noChangeArrowheads="1"/>
          </p:cNvSpPr>
          <p:nvPr>
            <p:ph type="body" idx="1"/>
          </p:nvPr>
        </p:nvSpPr>
        <p:spPr>
          <a:xfrm>
            <a:off x="467544" y="1131590"/>
            <a:ext cx="8442684" cy="3449847"/>
          </a:xfrm>
        </p:spPr>
        <p:txBody>
          <a:bodyPr>
            <a:normAutofit fontScale="77500" lnSpcReduction="20000"/>
          </a:bodyPr>
          <a:lstStyle/>
          <a:p>
            <a:pPr>
              <a:lnSpc>
                <a:spcPct val="170000"/>
              </a:lnSpc>
              <a:spcBef>
                <a:spcPts val="0"/>
              </a:spcBef>
            </a:pPr>
            <a:r>
              <a:rPr lang="zh-CN" altLang="en-US" sz="3000" dirty="0"/>
              <a:t>程序设计方法</a:t>
            </a:r>
            <a:r>
              <a:rPr lang="en-US" altLang="zh-CN" sz="3000" dirty="0"/>
              <a:t>—</a:t>
            </a:r>
            <a:r>
              <a:rPr lang="zh-CN" altLang="en-US" sz="3000" dirty="0"/>
              <a:t>程序设计开发过程</a:t>
            </a:r>
          </a:p>
          <a:p>
            <a:pPr lvl="1">
              <a:lnSpc>
                <a:spcPct val="170000"/>
              </a:lnSpc>
              <a:spcBef>
                <a:spcPts val="0"/>
              </a:spcBef>
            </a:pPr>
            <a:r>
              <a:rPr lang="zh-CN" altLang="en-US" sz="2600" dirty="0"/>
              <a:t>所以开发应用程序的过程，通常有下列若干步骤：</a:t>
            </a:r>
          </a:p>
          <a:p>
            <a:pPr lvl="2">
              <a:lnSpc>
                <a:spcPct val="170000"/>
              </a:lnSpc>
              <a:spcBef>
                <a:spcPts val="0"/>
              </a:spcBef>
            </a:pPr>
            <a:r>
              <a:rPr lang="zh-CN" altLang="en-US" sz="2200" dirty="0"/>
              <a:t>编制程序产生源程序文件（用真正的计算机语言表达）；</a:t>
            </a:r>
          </a:p>
          <a:p>
            <a:pPr lvl="2">
              <a:lnSpc>
                <a:spcPct val="170000"/>
              </a:lnSpc>
              <a:spcBef>
                <a:spcPts val="0"/>
              </a:spcBef>
            </a:pPr>
            <a:r>
              <a:rPr lang="zh-CN" altLang="en-US" sz="2200" dirty="0"/>
              <a:t>编译源程序文件产生目标代码文件（经过语言处理程序翻译）；</a:t>
            </a:r>
          </a:p>
          <a:p>
            <a:pPr lvl="2">
              <a:lnSpc>
                <a:spcPct val="170000"/>
              </a:lnSpc>
              <a:spcBef>
                <a:spcPts val="0"/>
              </a:spcBef>
            </a:pPr>
            <a:r>
              <a:rPr lang="zh-CN" altLang="en-US" sz="2200" dirty="0"/>
              <a:t>调试、连接、运行、检测程序（找出语法错误和逻辑错误）；</a:t>
            </a:r>
          </a:p>
          <a:p>
            <a:pPr lvl="2">
              <a:lnSpc>
                <a:spcPct val="170000"/>
              </a:lnSpc>
              <a:spcBef>
                <a:spcPts val="0"/>
              </a:spcBef>
            </a:pPr>
            <a:r>
              <a:rPr lang="zh-CN" altLang="en-US" sz="2200" dirty="0"/>
              <a:t>最后生成可执行文件（</a:t>
            </a:r>
            <a:r>
              <a:rPr lang="en-US" altLang="zh-CN" sz="2200" dirty="0"/>
              <a:t>.exe</a:t>
            </a:r>
            <a:r>
              <a:rPr lang="zh-CN" altLang="en-US" sz="2200" dirty="0"/>
              <a:t>）即应用程序；</a:t>
            </a:r>
          </a:p>
          <a:p>
            <a:pPr lvl="2">
              <a:lnSpc>
                <a:spcPct val="170000"/>
              </a:lnSpc>
              <a:spcBef>
                <a:spcPts val="0"/>
              </a:spcBef>
            </a:pPr>
            <a:r>
              <a:rPr lang="zh-CN" altLang="en-US" sz="2200" dirty="0"/>
              <a:t>编写程序文档（文档记录程序设计的算法、实现以及修改的过程，还有程序的使用说明，保证程序的可持续性和可维护性）。</a:t>
            </a:r>
          </a:p>
        </p:txBody>
      </p:sp>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程序设计方法</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1808316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8"/>
          <p:cNvSpPr txBox="1"/>
          <p:nvPr/>
        </p:nvSpPr>
        <p:spPr>
          <a:xfrm>
            <a:off x="395536" y="1081587"/>
            <a:ext cx="8548807" cy="770083"/>
          </a:xfrm>
          <a:prstGeom prst="rect">
            <a:avLst/>
          </a:prstGeom>
          <a:noFill/>
        </p:spPr>
        <p:txBody>
          <a:bodyPr wrap="square" lIns="68553" tIns="0" rIns="68553" bIns="0" rtlCol="0" anchor="ctr">
            <a:spAutoFit/>
          </a:bodyPr>
          <a:lstStyle/>
          <a:p>
            <a:pPr>
              <a:lnSpc>
                <a:spcPct val="139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在互动式地图中从下拉菜单中选择纬度、经度、或随机，运行一个自驾游样例。看到结果后，尝试将模式切换到“可拖拽”，并完善出你认为最好的路线。</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725" y="1851670"/>
            <a:ext cx="4014054" cy="2824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officeArt object"/>
          <p:cNvPicPr/>
          <p:nvPr/>
        </p:nvPicPr>
        <p:blipFill>
          <a:blip r:embed="rId3" cstate="print"/>
          <a:stretch>
            <a:fillRect/>
          </a:stretch>
        </p:blipFill>
        <p:spPr>
          <a:xfrm>
            <a:off x="4625978" y="1851671"/>
            <a:ext cx="4156297" cy="2824354"/>
          </a:xfrm>
          <a:prstGeom prst="rect">
            <a:avLst/>
          </a:prstGeom>
          <a:ln w="12700" cap="flat">
            <a:noFill/>
            <a:miter lim="400000"/>
          </a:ln>
          <a:effectLst/>
        </p:spPr>
      </p:pic>
      <p:sp>
        <p:nvSpPr>
          <p:cNvPr id="8"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8371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8"/>
          <p:cNvSpPr txBox="1"/>
          <p:nvPr/>
        </p:nvSpPr>
        <p:spPr>
          <a:xfrm>
            <a:off x="323528" y="1081587"/>
            <a:ext cx="8620815" cy="770083"/>
          </a:xfrm>
          <a:prstGeom prst="rect">
            <a:avLst/>
          </a:prstGeom>
          <a:noFill/>
        </p:spPr>
        <p:txBody>
          <a:bodyPr wrap="square" lIns="68553" tIns="0" rIns="68553" bIns="0" rtlCol="0" anchor="ctr">
            <a:spAutoFit/>
          </a:bodyPr>
          <a:lstStyle/>
          <a:p>
            <a:pPr>
              <a:lnSpc>
                <a:spcPct val="139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在互动式地图中从下拉菜单中选择纬度、经度、或随机，运行一个自驾游样例。看到结果后，尝试将模式切换到“可拖拽”，并完善出你认为最好的路线。</a:t>
            </a:r>
          </a:p>
        </p:txBody>
      </p:sp>
      <p:pic>
        <p:nvPicPr>
          <p:cNvPr id="8" name="officeArt object"/>
          <p:cNvPicPr/>
          <p:nvPr/>
        </p:nvPicPr>
        <p:blipFill>
          <a:blip r:embed="rId2" cstate="print"/>
          <a:stretch>
            <a:fillRect/>
          </a:stretch>
        </p:blipFill>
        <p:spPr>
          <a:xfrm>
            <a:off x="145813" y="1923678"/>
            <a:ext cx="3886408" cy="2772308"/>
          </a:xfrm>
          <a:prstGeom prst="rect">
            <a:avLst/>
          </a:prstGeom>
          <a:ln w="12700" cap="flat">
            <a:noFill/>
            <a:miter lim="400000"/>
          </a:ln>
          <a:effectLst/>
        </p:spPr>
      </p:pic>
      <p:pic>
        <p:nvPicPr>
          <p:cNvPr id="9" name="officeArt object"/>
          <p:cNvPicPr/>
          <p:nvPr/>
        </p:nvPicPr>
        <p:blipFill>
          <a:blip r:embed="rId3" cstate="print"/>
          <a:stretch>
            <a:fillRect/>
          </a:stretch>
        </p:blipFill>
        <p:spPr>
          <a:xfrm>
            <a:off x="4255519" y="1923678"/>
            <a:ext cx="4688690" cy="2772308"/>
          </a:xfrm>
          <a:prstGeom prst="rect">
            <a:avLst/>
          </a:prstGeom>
          <a:ln w="12700" cap="flat">
            <a:noFill/>
            <a:miter lim="400000"/>
          </a:ln>
          <a:effectLst/>
        </p:spPr>
      </p:pic>
      <p:sp>
        <p:nvSpPr>
          <p:cNvPr id="7"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688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8"/>
          <p:cNvSpPr txBox="1"/>
          <p:nvPr/>
        </p:nvSpPr>
        <p:spPr>
          <a:xfrm>
            <a:off x="395536" y="1153595"/>
            <a:ext cx="8548807" cy="770083"/>
          </a:xfrm>
          <a:prstGeom prst="rect">
            <a:avLst/>
          </a:prstGeom>
          <a:noFill/>
        </p:spPr>
        <p:txBody>
          <a:bodyPr wrap="square" lIns="68553" tIns="0" rIns="68553" bIns="0" rtlCol="0" anchor="ctr">
            <a:spAutoFit/>
          </a:bodyPr>
          <a:lstStyle/>
          <a:p>
            <a:pPr>
              <a:lnSpc>
                <a:spcPct val="139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在互动式地图中从下拉菜单中选择纬度、经度、或随机，运行一个自驾游样例。看到结果后，尝试将模式切换到“可拖拽”，并完善出你认为最好的路线。</a:t>
            </a:r>
          </a:p>
        </p:txBody>
      </p:sp>
      <p:pic>
        <p:nvPicPr>
          <p:cNvPr id="7" name="officeArt object"/>
          <p:cNvPicPr/>
          <p:nvPr/>
        </p:nvPicPr>
        <p:blipFill>
          <a:blip r:embed="rId2" cstate="print"/>
          <a:stretch>
            <a:fillRect/>
          </a:stretch>
        </p:blipFill>
        <p:spPr>
          <a:xfrm>
            <a:off x="1765919" y="1995686"/>
            <a:ext cx="5397020" cy="2702391"/>
          </a:xfrm>
          <a:prstGeom prst="rect">
            <a:avLst/>
          </a:prstGeom>
          <a:ln w="12700" cap="flat">
            <a:noFill/>
            <a:miter lim="400000"/>
          </a:ln>
          <a:effectLst/>
        </p:spPr>
      </p:pic>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7387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8"/>
          <p:cNvSpPr txBox="1"/>
          <p:nvPr/>
        </p:nvSpPr>
        <p:spPr>
          <a:xfrm>
            <a:off x="827584" y="1365445"/>
            <a:ext cx="3456384" cy="1711238"/>
          </a:xfrm>
          <a:prstGeom prst="rect">
            <a:avLst/>
          </a:prstGeom>
          <a:noFill/>
        </p:spPr>
        <p:txBody>
          <a:bodyPr wrap="square" lIns="68553" tIns="0" rIns="68553" bIns="0" rtlCol="0" anchor="ctr">
            <a:spAutoFit/>
          </a:bodyPr>
          <a:lstStyle/>
          <a:p>
            <a:pPr>
              <a:lnSpc>
                <a:spcPct val="139000"/>
              </a:lnSpc>
            </a:pPr>
            <a:r>
              <a:rPr lang="zh-CN" altLang="en-US" sz="2000" b="1" dirty="0">
                <a:solidFill>
                  <a:schemeClr val="tx1">
                    <a:lumMod val="65000"/>
                    <a:lumOff val="35000"/>
                  </a:schemeClr>
                </a:solidFill>
                <a:latin typeface="Impact" panose="020B0806030902050204" pitchFamily="34" charset="0"/>
                <a:ea typeface="微软雅黑" panose="020B0503020204020204" pitchFamily="34" charset="-122"/>
              </a:rPr>
              <a:t>假设你计划要进行一次自驾游，下面的几个城市是你要穿越的地方，请你规划出最短的路线以节约燃油</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4716016" y="1203598"/>
            <a:ext cx="2834116" cy="3306604"/>
          </a:xfrm>
          <a:prstGeom prst="rect">
            <a:avLst/>
          </a:prstGeom>
          <a:ln w="28575">
            <a:solidFill>
              <a:schemeClr val="tx1"/>
            </a:solidFill>
          </a:ln>
        </p:spPr>
      </p:pic>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285720" y="1607337"/>
            <a:ext cx="8429684" cy="572464"/>
          </a:xfrm>
          <a:prstGeom prst="rect">
            <a:avLst/>
          </a:prstGeom>
          <a:noFill/>
          <a:ln w="9525">
            <a:noFill/>
            <a:miter lim="800000"/>
            <a:headEnd/>
            <a:tailEnd/>
          </a:ln>
          <a:effectLst/>
        </p:spPr>
        <p:txBody>
          <a:bodyPr wrap="square">
            <a:spAutoFit/>
          </a:bodyPr>
          <a:lstStyle/>
          <a:p>
            <a:pPr algn="just">
              <a:lnSpc>
                <a:spcPct val="130000"/>
              </a:lnSpc>
              <a:spcBef>
                <a:spcPct val="50000"/>
              </a:spcBef>
              <a:buFont typeface="Wingdings" pitchFamily="2" charset="2"/>
              <a:buChar char="ü"/>
              <a:defRPr/>
            </a:pPr>
            <a:r>
              <a:rPr lang="zh-CN" altLang="en-US" sz="2400" b="1" dirty="0">
                <a:solidFill>
                  <a:srgbClr val="333333"/>
                </a:solidFill>
                <a:latin typeface="华文楷体" pitchFamily="2" charset="-122"/>
                <a:ea typeface="华文楷体" pitchFamily="2" charset="-122"/>
              </a:rPr>
              <a:t>求任意两个数</a:t>
            </a:r>
            <a:r>
              <a:rPr lang="en-US" altLang="zh-CN" sz="2400" b="1" dirty="0">
                <a:solidFill>
                  <a:srgbClr val="333333"/>
                </a:solidFill>
                <a:latin typeface="华文楷体" pitchFamily="2" charset="-122"/>
                <a:ea typeface="华文楷体" pitchFamily="2" charset="-122"/>
              </a:rPr>
              <a:t>a</a:t>
            </a:r>
            <a:r>
              <a:rPr lang="zh-CN" altLang="en-US" sz="2400" b="1" dirty="0">
                <a:solidFill>
                  <a:srgbClr val="333333"/>
                </a:solidFill>
                <a:latin typeface="华文楷体" pitchFamily="2" charset="-122"/>
                <a:ea typeface="华文楷体" pitchFamily="2" charset="-122"/>
              </a:rPr>
              <a:t>和</a:t>
            </a:r>
            <a:r>
              <a:rPr lang="en-US" altLang="zh-CN" sz="2400" b="1" dirty="0">
                <a:solidFill>
                  <a:srgbClr val="333333"/>
                </a:solidFill>
                <a:latin typeface="华文楷体" pitchFamily="2" charset="-122"/>
                <a:ea typeface="华文楷体" pitchFamily="2" charset="-122"/>
              </a:rPr>
              <a:t>b</a:t>
            </a:r>
            <a:r>
              <a:rPr lang="zh-CN" altLang="en-US" sz="2400" b="1" dirty="0">
                <a:solidFill>
                  <a:srgbClr val="333333"/>
                </a:solidFill>
                <a:latin typeface="华文楷体" pitchFamily="2" charset="-122"/>
                <a:ea typeface="华文楷体" pitchFamily="2" charset="-122"/>
              </a:rPr>
              <a:t>中的较大的数，并输出这个数的算法</a:t>
            </a:r>
          </a:p>
        </p:txBody>
      </p:sp>
      <p:sp>
        <p:nvSpPr>
          <p:cNvPr id="62467" name="Text Box 3"/>
          <p:cNvSpPr txBox="1">
            <a:spLocks noChangeArrowheads="1"/>
          </p:cNvSpPr>
          <p:nvPr/>
        </p:nvSpPr>
        <p:spPr bwMode="auto">
          <a:xfrm>
            <a:off x="357158" y="2427734"/>
            <a:ext cx="8215370" cy="1902059"/>
          </a:xfrm>
          <a:prstGeom prst="rect">
            <a:avLst/>
          </a:prstGeom>
          <a:noFill/>
          <a:ln w="9525">
            <a:noFill/>
            <a:miter lim="800000"/>
            <a:headEnd/>
            <a:tailEnd/>
          </a:ln>
        </p:spPr>
        <p:txBody>
          <a:bodyPr wrap="square">
            <a:spAutoFit/>
          </a:bodyPr>
          <a:lstStyle/>
          <a:p>
            <a:pPr algn="l">
              <a:lnSpc>
                <a:spcPct val="110000"/>
              </a:lnSpc>
              <a:spcBef>
                <a:spcPct val="50000"/>
              </a:spcBef>
            </a:pPr>
            <a:r>
              <a:rPr lang="zh-CN" altLang="en-US" sz="2400" b="1" dirty="0">
                <a:solidFill>
                  <a:srgbClr val="333333"/>
                </a:solidFill>
                <a:ea typeface="华文楷体" pitchFamily="2" charset="-122"/>
              </a:rPr>
              <a:t>分析：</a:t>
            </a:r>
          </a:p>
          <a:p>
            <a:pPr algn="just">
              <a:lnSpc>
                <a:spcPct val="110000"/>
              </a:lnSpc>
              <a:spcBef>
                <a:spcPct val="50000"/>
              </a:spcBef>
            </a:pPr>
            <a:r>
              <a:rPr lang="zh-CN" altLang="en-US" sz="2400" b="1" dirty="0">
                <a:solidFill>
                  <a:srgbClr val="333333"/>
                </a:solidFill>
                <a:ea typeface="华文楷体" pitchFamily="2" charset="-122"/>
              </a:rPr>
              <a:t>　　要求出两个数中的较大的数，首先要知道这两个数</a:t>
            </a:r>
            <a:r>
              <a:rPr lang="en-US" altLang="zh-CN" sz="2400" b="1" dirty="0">
                <a:solidFill>
                  <a:srgbClr val="333333"/>
                </a:solidFill>
                <a:ea typeface="华文楷体" pitchFamily="2" charset="-122"/>
              </a:rPr>
              <a:t>a</a:t>
            </a:r>
            <a:r>
              <a:rPr lang="zh-CN" altLang="en-US" sz="2400" b="1" dirty="0">
                <a:solidFill>
                  <a:srgbClr val="333333"/>
                </a:solidFill>
                <a:ea typeface="华文楷体" pitchFamily="2" charset="-122"/>
              </a:rPr>
              <a:t>和</a:t>
            </a:r>
            <a:r>
              <a:rPr lang="en-US" altLang="zh-CN" sz="2400" b="1" dirty="0">
                <a:solidFill>
                  <a:srgbClr val="333333"/>
                </a:solidFill>
                <a:ea typeface="华文楷体" pitchFamily="2" charset="-122"/>
              </a:rPr>
              <a:t>b</a:t>
            </a:r>
            <a:r>
              <a:rPr lang="zh-CN" altLang="en-US" sz="2400" b="1" dirty="0">
                <a:solidFill>
                  <a:srgbClr val="333333"/>
                </a:solidFill>
                <a:ea typeface="华文楷体" pitchFamily="2" charset="-122"/>
              </a:rPr>
              <a:t>，然后比较这两个数，如果</a:t>
            </a:r>
            <a:r>
              <a:rPr lang="en-US" altLang="zh-CN" sz="2400" b="1" dirty="0">
                <a:solidFill>
                  <a:srgbClr val="333333"/>
                </a:solidFill>
                <a:ea typeface="华文楷体" pitchFamily="2" charset="-122"/>
              </a:rPr>
              <a:t>a</a:t>
            </a:r>
            <a:r>
              <a:rPr lang="zh-CN" altLang="en-US" sz="2400" b="1" dirty="0">
                <a:solidFill>
                  <a:srgbClr val="333333"/>
                </a:solidFill>
                <a:ea typeface="华文楷体" pitchFamily="2" charset="-122"/>
              </a:rPr>
              <a:t>大于</a:t>
            </a:r>
            <a:r>
              <a:rPr lang="en-US" altLang="zh-CN" sz="2400" b="1" dirty="0">
                <a:solidFill>
                  <a:srgbClr val="333333"/>
                </a:solidFill>
                <a:ea typeface="华文楷体" pitchFamily="2" charset="-122"/>
              </a:rPr>
              <a:t>b</a:t>
            </a:r>
            <a:r>
              <a:rPr lang="zh-CN" altLang="en-US" sz="2400" b="1" dirty="0">
                <a:solidFill>
                  <a:srgbClr val="333333"/>
                </a:solidFill>
                <a:ea typeface="华文楷体" pitchFamily="2" charset="-122"/>
              </a:rPr>
              <a:t>，则输出</a:t>
            </a:r>
            <a:r>
              <a:rPr lang="en-US" altLang="zh-CN" sz="2400" b="1" dirty="0">
                <a:solidFill>
                  <a:srgbClr val="333333"/>
                </a:solidFill>
                <a:ea typeface="华文楷体" pitchFamily="2" charset="-122"/>
              </a:rPr>
              <a:t>a</a:t>
            </a:r>
            <a:r>
              <a:rPr lang="zh-CN" altLang="en-US" sz="2400" b="1" dirty="0">
                <a:solidFill>
                  <a:srgbClr val="333333"/>
                </a:solidFill>
                <a:ea typeface="华文楷体" pitchFamily="2" charset="-122"/>
              </a:rPr>
              <a:t>的值；反之，输出</a:t>
            </a:r>
            <a:r>
              <a:rPr lang="en-US" altLang="zh-CN" sz="2400" b="1" dirty="0">
                <a:solidFill>
                  <a:srgbClr val="333333"/>
                </a:solidFill>
                <a:ea typeface="华文楷体" pitchFamily="2" charset="-122"/>
              </a:rPr>
              <a:t>b</a:t>
            </a:r>
            <a:r>
              <a:rPr lang="zh-CN" altLang="en-US" sz="2400" b="1" dirty="0">
                <a:solidFill>
                  <a:srgbClr val="333333"/>
                </a:solidFill>
                <a:ea typeface="华文楷体" pitchFamily="2" charset="-122"/>
              </a:rPr>
              <a:t>的值。</a:t>
            </a:r>
            <a:endParaRPr lang="zh-CN" altLang="en-US" sz="2400" dirty="0">
              <a:solidFill>
                <a:srgbClr val="333333"/>
              </a:solidFill>
            </a:endParaRPr>
          </a:p>
        </p:txBody>
      </p:sp>
      <p:sp>
        <p:nvSpPr>
          <p:cNvPr id="4" name="WordArt 2"/>
          <p:cNvSpPr>
            <a:spLocks noChangeArrowheads="1" noChangeShapeType="1" noTextEdit="1"/>
          </p:cNvSpPr>
          <p:nvPr/>
        </p:nvSpPr>
        <p:spPr bwMode="auto">
          <a:xfrm>
            <a:off x="428597" y="1017974"/>
            <a:ext cx="4714907"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用自然语言描述算法</a:t>
            </a: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8"/>
          <p:cNvSpPr txBox="1"/>
          <p:nvPr/>
        </p:nvSpPr>
        <p:spPr>
          <a:xfrm>
            <a:off x="539552" y="1131590"/>
            <a:ext cx="3685710" cy="684546"/>
          </a:xfrm>
          <a:prstGeom prst="rect">
            <a:avLst/>
          </a:prstGeom>
          <a:noFill/>
        </p:spPr>
        <p:txBody>
          <a:bodyPr wrap="square" lIns="68553" tIns="0" rIns="68553" bIns="0" rtlCol="0" anchor="ctr">
            <a:spAutoFit/>
          </a:bodyPr>
          <a:lstStyle/>
          <a:p>
            <a:pPr>
              <a:lnSpc>
                <a:spcPct val="139000"/>
              </a:lnSpc>
            </a:pPr>
            <a:r>
              <a:rPr lang="en-US" altLang="zh-CN" sz="1600" b="1" dirty="0">
                <a:solidFill>
                  <a:srgbClr val="D24726"/>
                </a:solidFill>
                <a:latin typeface="Impact" panose="020B0806030902050204" pitchFamily="34" charset="0"/>
                <a:ea typeface="微软雅黑" panose="020B0503020204020204" pitchFamily="34" charset="-122"/>
              </a:rPr>
              <a:t>思考如何解释来说服</a:t>
            </a:r>
            <a:r>
              <a:rPr lang="zh-CN" altLang="en-US" sz="1600" b="1" dirty="0">
                <a:solidFill>
                  <a:srgbClr val="D24726"/>
                </a:solidFill>
                <a:latin typeface="Impact" panose="020B0806030902050204" pitchFamily="34" charset="0"/>
                <a:ea typeface="微软雅黑" panose="020B0503020204020204" pitchFamily="34" charset="-122"/>
              </a:rPr>
              <a:t>别</a:t>
            </a:r>
            <a:r>
              <a:rPr lang="en-US" altLang="zh-CN" sz="1600" b="1" dirty="0">
                <a:solidFill>
                  <a:srgbClr val="D24726"/>
                </a:solidFill>
                <a:latin typeface="Impact" panose="020B0806030902050204" pitchFamily="34" charset="0"/>
                <a:ea typeface="微软雅黑" panose="020B0503020204020204" pitchFamily="34" charset="-122"/>
              </a:rPr>
              <a:t>人采用你所建议的路线？</a:t>
            </a:r>
          </a:p>
        </p:txBody>
      </p:sp>
      <p:sp>
        <p:nvSpPr>
          <p:cNvPr id="5" name="矩形 4"/>
          <p:cNvSpPr/>
          <p:nvPr/>
        </p:nvSpPr>
        <p:spPr>
          <a:xfrm>
            <a:off x="542144" y="2675418"/>
            <a:ext cx="7718213" cy="1915881"/>
          </a:xfrm>
          <a:prstGeom prst="rect">
            <a:avLst/>
          </a:prstGeom>
        </p:spPr>
        <p:txBody>
          <a:bodyPr wrap="square" lIns="68553" tIns="34276" rIns="68553" bIns="34276">
            <a:spAutoFit/>
          </a:bodyPr>
          <a:lstStyle/>
          <a:p>
            <a:r>
              <a:rPr lang="en-US" sz="2000" b="1" dirty="0">
                <a:solidFill>
                  <a:srgbClr val="0070C0"/>
                </a:solidFill>
                <a:latin typeface="微软雅黑" panose="020B0503020204020204" pitchFamily="34" charset="-122"/>
                <a:ea typeface="微软雅黑" panose="020B0503020204020204" pitchFamily="34" charset="-122"/>
              </a:rPr>
              <a:t>1</a:t>
            </a:r>
            <a:r>
              <a:rPr lang="zh-CN" altLang="en-US" sz="2000" b="1" dirty="0">
                <a:solidFill>
                  <a:srgbClr val="0070C0"/>
                </a:solidFill>
                <a:latin typeface="微软雅黑" panose="020B0503020204020204" pitchFamily="34" charset="-122"/>
                <a:ea typeface="微软雅黑" panose="020B0503020204020204" pitchFamily="34" charset="-122"/>
              </a:rPr>
              <a:t>、出发城市的选择重要吗？</a:t>
            </a:r>
          </a:p>
          <a:p>
            <a:endParaRPr lang="zh-CN" altLang="en-US"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2</a:t>
            </a:r>
            <a:r>
              <a:rPr lang="zh-CN" altLang="en-US" sz="2000" b="1" dirty="0">
                <a:solidFill>
                  <a:srgbClr val="0070C0"/>
                </a:solidFill>
                <a:latin typeface="微软雅黑" panose="020B0503020204020204" pitchFamily="34" charset="-122"/>
                <a:ea typeface="微软雅黑" panose="020B0503020204020204" pitchFamily="34" charset="-122"/>
              </a:rPr>
              <a:t>、你的路线策略（经度，纬度等），适用于任何国家还是需要因地制宜？请尝试在另一个国家中使用你的策略，看它是否同样有效。</a:t>
            </a:r>
          </a:p>
          <a:p>
            <a:endParaRPr lang="zh-CN" altLang="en-US" sz="2000" b="1" dirty="0">
              <a:solidFill>
                <a:srgbClr val="0070C0"/>
              </a:solidFill>
              <a:latin typeface="微软雅黑" panose="020B0503020204020204" pitchFamily="34" charset="-122"/>
              <a:ea typeface="微软雅黑" panose="020B0503020204020204" pitchFamily="34" charset="-122"/>
            </a:endParaRPr>
          </a:p>
          <a:p>
            <a:r>
              <a:rPr lang="en-US" altLang="zh-CN" sz="2000" b="1" dirty="0">
                <a:solidFill>
                  <a:srgbClr val="0070C0"/>
                </a:solidFill>
                <a:latin typeface="微软雅黑" panose="020B0503020204020204" pitchFamily="34" charset="-122"/>
                <a:ea typeface="微软雅黑" panose="020B0503020204020204" pitchFamily="34" charset="-122"/>
              </a:rPr>
              <a:t>3</a:t>
            </a:r>
            <a:r>
              <a:rPr lang="zh-CN" altLang="en-US" sz="2000" b="1" dirty="0">
                <a:solidFill>
                  <a:srgbClr val="0070C0"/>
                </a:solidFill>
                <a:latin typeface="微软雅黑" panose="020B0503020204020204" pitchFamily="34" charset="-122"/>
                <a:ea typeface="微软雅黑" panose="020B0503020204020204" pitchFamily="34" charset="-122"/>
              </a:rPr>
              <a:t>、这个难题的成因是什么？</a:t>
            </a:r>
          </a:p>
        </p:txBody>
      </p:sp>
      <p:sp>
        <p:nvSpPr>
          <p:cNvPr id="43" name="圆角矩形 42"/>
          <p:cNvSpPr/>
          <p:nvPr/>
        </p:nvSpPr>
        <p:spPr>
          <a:xfrm>
            <a:off x="515493" y="1870773"/>
            <a:ext cx="5182695" cy="628969"/>
          </a:xfrm>
          <a:prstGeom prst="roundRect">
            <a:avLst>
              <a:gd name="adj" fmla="val 7654"/>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45" name="TextBox 6"/>
          <p:cNvSpPr txBox="1"/>
          <p:nvPr/>
        </p:nvSpPr>
        <p:spPr>
          <a:xfrm>
            <a:off x="670261" y="1963483"/>
            <a:ext cx="5736988" cy="429320"/>
          </a:xfrm>
          <a:prstGeom prst="rect">
            <a:avLst/>
          </a:prstGeom>
          <a:noFill/>
        </p:spPr>
        <p:txBody>
          <a:bodyPr wrap="square" lIns="68553" tIns="34276" rIns="68553" bIns="34276" rtlCol="0">
            <a:spAutoFit/>
          </a:bodyPr>
          <a:lstStyle/>
          <a:p>
            <a:pPr>
              <a:lnSpc>
                <a:spcPct val="130000"/>
              </a:lnSpc>
              <a:spcAft>
                <a:spcPts val="450"/>
              </a:spcAft>
            </a:pPr>
            <a:r>
              <a:rPr lang="zh-CN" altLang="en-US" b="1" dirty="0">
                <a:solidFill>
                  <a:schemeClr val="bg1"/>
                </a:solidFill>
                <a:latin typeface="微软雅黑" panose="020B0503020204020204" pitchFamily="34" charset="-122"/>
                <a:ea typeface="微软雅黑" panose="020B0503020204020204" pitchFamily="34" charset="-122"/>
              </a:rPr>
              <a:t>指导原则是什么？以下是需要考虑的重要问题</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8"/>
          <p:cNvSpPr txBox="1"/>
          <p:nvPr/>
        </p:nvSpPr>
        <p:spPr>
          <a:xfrm>
            <a:off x="501586" y="2211710"/>
            <a:ext cx="3685710" cy="513346"/>
          </a:xfrm>
          <a:prstGeom prst="rect">
            <a:avLst/>
          </a:prstGeom>
          <a:noFill/>
        </p:spPr>
        <p:txBody>
          <a:bodyPr wrap="square" lIns="68553" tIns="0" rIns="68553" bIns="0" rtlCol="0" anchor="ctr">
            <a:spAutoFit/>
          </a:bodyPr>
          <a:lstStyle/>
          <a:p>
            <a:pPr>
              <a:lnSpc>
                <a:spcPct val="139000"/>
              </a:lnSpc>
            </a:pPr>
            <a:r>
              <a:rPr lang="zh-CN" altLang="en-US" sz="2400" b="1" dirty="0">
                <a:solidFill>
                  <a:schemeClr val="tx1">
                    <a:lumMod val="65000"/>
                    <a:lumOff val="35000"/>
                  </a:schemeClr>
                </a:solidFill>
                <a:latin typeface="Impact" panose="020B0806030902050204" pitchFamily="34" charset="0"/>
                <a:ea typeface="微软雅黑" panose="020B0503020204020204" pitchFamily="34" charset="-122"/>
              </a:rPr>
              <a:t>类似的问题：</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a:spLocks noChangeArrowheads="1"/>
          </p:cNvSpPr>
          <p:nvPr/>
        </p:nvSpPr>
        <p:spPr bwMode="auto">
          <a:xfrm>
            <a:off x="825453" y="2910620"/>
            <a:ext cx="8172734" cy="167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b="1" dirty="0">
                <a:solidFill>
                  <a:srgbClr val="5F5E5C"/>
                </a:solidFill>
                <a:latin typeface="微软雅黑" panose="020B0503020204020204" pitchFamily="34" charset="-122"/>
                <a:ea typeface="微软雅黑" panose="020B0503020204020204" pitchFamily="34" charset="-122"/>
              </a:rPr>
              <a:t>这类问题通常被称为</a:t>
            </a:r>
            <a:r>
              <a:rPr lang="zh-CN" altLang="en-US" sz="1500" b="1" dirty="0">
                <a:solidFill>
                  <a:srgbClr val="D24726"/>
                </a:solidFill>
                <a:latin typeface="微软雅黑" panose="020B0503020204020204" pitchFamily="34" charset="-122"/>
                <a:ea typeface="微软雅黑" panose="020B0503020204020204" pitchFamily="34" charset="-122"/>
              </a:rPr>
              <a:t>旅行推销员问题</a:t>
            </a:r>
            <a:r>
              <a:rPr lang="zh-CN" altLang="en-US" b="1" dirty="0">
                <a:solidFill>
                  <a:srgbClr val="5F5E5C"/>
                </a:solidFill>
                <a:latin typeface="微软雅黑" panose="020B0503020204020204" pitchFamily="34" charset="-122"/>
                <a:ea typeface="微软雅黑" panose="020B0503020204020204" pitchFamily="34" charset="-122"/>
              </a:rPr>
              <a:t>，其面临的挑战在于</a:t>
            </a:r>
            <a:r>
              <a:rPr lang="zh-CN" altLang="en-US" sz="1500" b="1" dirty="0">
                <a:solidFill>
                  <a:srgbClr val="D24726"/>
                </a:solidFill>
                <a:latin typeface="微软雅黑" panose="020B0503020204020204" pitchFamily="34" charset="-122"/>
                <a:ea typeface="微软雅黑" panose="020B0503020204020204" pitchFamily="34" charset="-122"/>
              </a:rPr>
              <a:t>每个城市只能经过一次</a:t>
            </a:r>
            <a:r>
              <a:rPr lang="zh-CN" altLang="en-US" b="1" dirty="0">
                <a:solidFill>
                  <a:srgbClr val="5F5E5C"/>
                </a:solidFill>
                <a:latin typeface="微软雅黑" panose="020B0503020204020204" pitchFamily="34" charset="-122"/>
                <a:ea typeface="微软雅黑" panose="020B0503020204020204" pitchFamily="34" charset="-122"/>
              </a:rPr>
              <a:t>，并且最后需要回到起点城市。</a:t>
            </a:r>
          </a:p>
          <a:p>
            <a:pPr eaLnBrk="1" hangingPunct="1">
              <a:lnSpc>
                <a:spcPct val="200000"/>
              </a:lnSpc>
              <a:spcAft>
                <a:spcPts val="225"/>
              </a:spcAft>
            </a:pPr>
            <a:r>
              <a:rPr lang="zh-CN" altLang="en-US" sz="1500" b="1" dirty="0">
                <a:solidFill>
                  <a:srgbClr val="D24726"/>
                </a:solidFill>
                <a:latin typeface="微软雅黑" panose="020B0503020204020204" pitchFamily="34" charset="-122"/>
                <a:ea typeface="微软雅黑" panose="020B0503020204020204" pitchFamily="34" charset="-122"/>
              </a:rPr>
              <a:t>路径规划、海量数据搜索、城市交通问题、汽车导航问题</a:t>
            </a:r>
          </a:p>
        </p:txBody>
      </p:sp>
      <p:grpSp>
        <p:nvGrpSpPr>
          <p:cNvPr id="2" name="组合 1"/>
          <p:cNvGrpSpPr/>
          <p:nvPr/>
        </p:nvGrpSpPr>
        <p:grpSpPr>
          <a:xfrm>
            <a:off x="611560" y="3147814"/>
            <a:ext cx="213893" cy="1317020"/>
            <a:chOff x="1132" y="5771"/>
            <a:chExt cx="386" cy="2463"/>
          </a:xfrm>
        </p:grpSpPr>
        <p:sp>
          <p:nvSpPr>
            <p:cNvPr id="25" name="椭圆 14"/>
            <p:cNvSpPr/>
            <p:nvPr/>
          </p:nvSpPr>
          <p:spPr bwMode="auto">
            <a:xfrm>
              <a:off x="1132" y="5771"/>
              <a:ext cx="387" cy="495"/>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7" name="椭圆 14"/>
            <p:cNvSpPr/>
            <p:nvPr/>
          </p:nvSpPr>
          <p:spPr bwMode="auto">
            <a:xfrm>
              <a:off x="1132" y="7740"/>
              <a:ext cx="387" cy="495"/>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pic>
        <p:nvPicPr>
          <p:cNvPr id="3" name="图片 2" descr="8435e5dde71190efe2b55660cb1b9d16fcfa60c7"/>
          <p:cNvPicPr>
            <a:picLocks noChangeAspect="1"/>
          </p:cNvPicPr>
          <p:nvPr/>
        </p:nvPicPr>
        <p:blipFill>
          <a:blip r:embed="rId2" cstate="print"/>
          <a:stretch>
            <a:fillRect/>
          </a:stretch>
        </p:blipFill>
        <p:spPr>
          <a:xfrm>
            <a:off x="5004048" y="1275606"/>
            <a:ext cx="3283938" cy="1714500"/>
          </a:xfrm>
          <a:prstGeom prst="rect">
            <a:avLst/>
          </a:prstGeom>
        </p:spPr>
      </p:pic>
      <p:sp>
        <p:nvSpPr>
          <p:cNvPr id="10"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3707904" y="1131590"/>
            <a:ext cx="5240307" cy="2448272"/>
          </a:xfrm>
          <a:prstGeom prst="rect">
            <a:avLst/>
          </a:prstGeom>
        </p:spPr>
      </p:pic>
      <p:sp>
        <p:nvSpPr>
          <p:cNvPr id="22" name="TextBox 8"/>
          <p:cNvSpPr txBox="1"/>
          <p:nvPr/>
        </p:nvSpPr>
        <p:spPr>
          <a:xfrm>
            <a:off x="466838" y="1402778"/>
            <a:ext cx="3685710" cy="513346"/>
          </a:xfrm>
          <a:prstGeom prst="rect">
            <a:avLst/>
          </a:prstGeom>
          <a:noFill/>
        </p:spPr>
        <p:txBody>
          <a:bodyPr wrap="square" lIns="68553" tIns="0" rIns="68553" bIns="0" rtlCol="0" anchor="ctr">
            <a:spAutoFit/>
          </a:bodyPr>
          <a:lstStyle/>
          <a:p>
            <a:pPr>
              <a:lnSpc>
                <a:spcPct val="139000"/>
              </a:lnSpc>
            </a:pPr>
            <a:r>
              <a:rPr lang="zh-CN" altLang="en-US" sz="2400" b="1" dirty="0">
                <a:solidFill>
                  <a:schemeClr val="tx1">
                    <a:lumMod val="65000"/>
                    <a:lumOff val="35000"/>
                  </a:schemeClr>
                </a:solidFill>
                <a:latin typeface="Impact" panose="020B0806030902050204" pitchFamily="34" charset="0"/>
                <a:ea typeface="微软雅黑" panose="020B0503020204020204" pitchFamily="34" charset="-122"/>
              </a:rPr>
              <a:t>旅行推销员问题：</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a:spLocks noChangeArrowheads="1"/>
          </p:cNvSpPr>
          <p:nvPr/>
        </p:nvSpPr>
        <p:spPr bwMode="auto">
          <a:xfrm>
            <a:off x="539552" y="2023004"/>
            <a:ext cx="2882516" cy="249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b="1" dirty="0">
                <a:solidFill>
                  <a:srgbClr val="5F5E5C"/>
                </a:solidFill>
                <a:latin typeface="微软雅黑" panose="020B0503020204020204" pitchFamily="34" charset="-122"/>
                <a:ea typeface="微软雅黑" panose="020B0503020204020204" pitchFamily="34" charset="-122"/>
              </a:rPr>
              <a:t>有一位商人，他想访问中国的某些城市，要求：</a:t>
            </a:r>
          </a:p>
          <a:p>
            <a:pPr eaLnBrk="1" hangingPunct="1">
              <a:lnSpc>
                <a:spcPct val="200000"/>
              </a:lnSpc>
              <a:spcAft>
                <a:spcPts val="225"/>
              </a:spcAft>
            </a:pPr>
            <a:r>
              <a:rPr lang="zh-CN" altLang="en-US" sz="1300" b="1" dirty="0">
                <a:solidFill>
                  <a:srgbClr val="5F5E5C"/>
                </a:solidFill>
                <a:latin typeface="微软雅黑" panose="020B0503020204020204" pitchFamily="34" charset="-122"/>
                <a:ea typeface="微软雅黑" panose="020B0503020204020204" pitchFamily="34" charset="-122"/>
              </a:rPr>
              <a:t>所走路程最近</a:t>
            </a:r>
          </a:p>
          <a:p>
            <a:pPr eaLnBrk="1" hangingPunct="1">
              <a:lnSpc>
                <a:spcPct val="200000"/>
              </a:lnSpc>
              <a:spcAft>
                <a:spcPts val="225"/>
              </a:spcAft>
            </a:pPr>
            <a:r>
              <a:rPr lang="zh-CN" altLang="en-US" sz="1300" b="1" dirty="0">
                <a:solidFill>
                  <a:srgbClr val="5F5E5C"/>
                </a:solidFill>
                <a:latin typeface="微软雅黑" panose="020B0503020204020204" pitchFamily="34" charset="-122"/>
                <a:ea typeface="微软雅黑" panose="020B0503020204020204" pitchFamily="34" charset="-122"/>
              </a:rPr>
              <a:t>每个城市只能访问一次</a:t>
            </a:r>
          </a:p>
          <a:p>
            <a:pPr eaLnBrk="1" hangingPunct="1">
              <a:lnSpc>
                <a:spcPct val="200000"/>
              </a:lnSpc>
              <a:spcAft>
                <a:spcPts val="225"/>
              </a:spcAft>
            </a:pPr>
            <a:r>
              <a:rPr lang="zh-CN" altLang="en-US" sz="1300" b="1" dirty="0">
                <a:solidFill>
                  <a:srgbClr val="5F5E5C"/>
                </a:solidFill>
                <a:latin typeface="微软雅黑" panose="020B0503020204020204" pitchFamily="34" charset="-122"/>
                <a:ea typeface="微软雅黑" panose="020B0503020204020204" pitchFamily="34" charset="-122"/>
              </a:rPr>
              <a:t>从某城市出发，最后回到该城市</a:t>
            </a:r>
          </a:p>
        </p:txBody>
      </p:sp>
      <p:grpSp>
        <p:nvGrpSpPr>
          <p:cNvPr id="2" name="组合 5"/>
          <p:cNvGrpSpPr/>
          <p:nvPr/>
        </p:nvGrpSpPr>
        <p:grpSpPr>
          <a:xfrm>
            <a:off x="323528" y="3251428"/>
            <a:ext cx="183737" cy="1192530"/>
            <a:chOff x="1132" y="6562"/>
            <a:chExt cx="386" cy="2504"/>
          </a:xfrm>
        </p:grpSpPr>
        <p:sp>
          <p:nvSpPr>
            <p:cNvPr id="25" name="椭圆 14"/>
            <p:cNvSpPr/>
            <p:nvPr/>
          </p:nvSpPr>
          <p:spPr bwMode="auto">
            <a:xfrm>
              <a:off x="1132" y="6562"/>
              <a:ext cx="387" cy="495"/>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4" name="椭圆 14"/>
            <p:cNvSpPr/>
            <p:nvPr/>
          </p:nvSpPr>
          <p:spPr bwMode="auto">
            <a:xfrm>
              <a:off x="1132" y="7567"/>
              <a:ext cx="387" cy="495"/>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 name="椭圆 14"/>
            <p:cNvSpPr/>
            <p:nvPr/>
          </p:nvSpPr>
          <p:spPr bwMode="auto">
            <a:xfrm>
              <a:off x="1132" y="8572"/>
              <a:ext cx="387" cy="495"/>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11"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3707904" y="1131590"/>
            <a:ext cx="5240307" cy="2078355"/>
          </a:xfrm>
          <a:prstGeom prst="rect">
            <a:avLst/>
          </a:prstGeom>
        </p:spPr>
      </p:pic>
      <p:sp>
        <p:nvSpPr>
          <p:cNvPr id="22" name="TextBox 8"/>
          <p:cNvSpPr txBox="1"/>
          <p:nvPr/>
        </p:nvSpPr>
        <p:spPr>
          <a:xfrm>
            <a:off x="323528" y="1635646"/>
            <a:ext cx="3685710" cy="513346"/>
          </a:xfrm>
          <a:prstGeom prst="rect">
            <a:avLst/>
          </a:prstGeom>
          <a:noFill/>
        </p:spPr>
        <p:txBody>
          <a:bodyPr wrap="square" lIns="68553" tIns="0" rIns="68553" bIns="0" rtlCol="0" anchor="ctr">
            <a:spAutoFit/>
          </a:bodyPr>
          <a:lstStyle/>
          <a:p>
            <a:pPr>
              <a:lnSpc>
                <a:spcPct val="139000"/>
              </a:lnSpc>
            </a:pPr>
            <a:r>
              <a:rPr lang="zh-CN" altLang="en-US" sz="2400" b="1" dirty="0">
                <a:solidFill>
                  <a:schemeClr val="tx1">
                    <a:lumMod val="65000"/>
                    <a:lumOff val="35000"/>
                  </a:schemeClr>
                </a:solidFill>
                <a:latin typeface="Impact" panose="020B0806030902050204" pitchFamily="34" charset="0"/>
                <a:ea typeface="微软雅黑" panose="020B0503020204020204" pitchFamily="34" charset="-122"/>
              </a:rPr>
              <a:t>旅行推销员问题：</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a:spLocks noChangeArrowheads="1"/>
          </p:cNvSpPr>
          <p:nvPr/>
        </p:nvSpPr>
        <p:spPr bwMode="auto">
          <a:xfrm>
            <a:off x="251521" y="3000775"/>
            <a:ext cx="6048672" cy="164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b="1" dirty="0">
                <a:solidFill>
                  <a:srgbClr val="5F5E5C"/>
                </a:solidFill>
                <a:latin typeface="微软雅黑" panose="020B0503020204020204" pitchFamily="34" charset="-122"/>
                <a:ea typeface="微软雅黑" panose="020B0503020204020204" pitchFamily="34" charset="-122"/>
              </a:rPr>
              <a:t>旅行推销员问题是</a:t>
            </a:r>
            <a:r>
              <a:rPr lang="zh-CN" altLang="en-US" b="1" dirty="0">
                <a:solidFill>
                  <a:srgbClr val="D24726"/>
                </a:solidFill>
                <a:latin typeface="微软雅黑" panose="020B0503020204020204" pitchFamily="34" charset="-122"/>
                <a:ea typeface="微软雅黑" panose="020B0503020204020204" pitchFamily="34" charset="-122"/>
              </a:rPr>
              <a:t>图论</a:t>
            </a:r>
            <a:r>
              <a:rPr lang="zh-CN" altLang="en-US" b="1" dirty="0">
                <a:solidFill>
                  <a:srgbClr val="5F5E5C"/>
                </a:solidFill>
                <a:latin typeface="微软雅黑" panose="020B0503020204020204" pitchFamily="34" charset="-122"/>
                <a:ea typeface="微软雅黑" panose="020B0503020204020204" pitchFamily="34" charset="-122"/>
              </a:rPr>
              <a:t>中最著名的问题之一，即“已给一个n个点的完全图，每条边都有一个长度，求</a:t>
            </a:r>
            <a:r>
              <a:rPr lang="zh-CN" altLang="en-US" b="1" dirty="0">
                <a:solidFill>
                  <a:srgbClr val="D24726"/>
                </a:solidFill>
                <a:latin typeface="微软雅黑" panose="020B0503020204020204" pitchFamily="34" charset="-122"/>
                <a:ea typeface="微软雅黑" panose="020B0503020204020204" pitchFamily="34" charset="-122"/>
              </a:rPr>
              <a:t>总长度最短的经过每个顶点正好一次的封闭回路</a:t>
            </a:r>
            <a:r>
              <a:rPr lang="zh-CN" altLang="en-US" b="1" dirty="0">
                <a:solidFill>
                  <a:srgbClr val="5F5E5C"/>
                </a:solidFill>
                <a:latin typeface="微软雅黑" panose="020B0503020204020204" pitchFamily="34" charset="-122"/>
                <a:ea typeface="微软雅黑" panose="020B0503020204020204" pitchFamily="34" charset="-122"/>
              </a:rPr>
              <a:t>”。</a:t>
            </a:r>
          </a:p>
        </p:txBody>
      </p:sp>
      <p:sp>
        <p:nvSpPr>
          <p:cNvPr id="7"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8"/>
          <p:cNvSpPr txBox="1"/>
          <p:nvPr/>
        </p:nvSpPr>
        <p:spPr>
          <a:xfrm>
            <a:off x="466838" y="1402778"/>
            <a:ext cx="3685710" cy="513346"/>
          </a:xfrm>
          <a:prstGeom prst="rect">
            <a:avLst/>
          </a:prstGeom>
          <a:noFill/>
        </p:spPr>
        <p:txBody>
          <a:bodyPr wrap="square" lIns="68553" tIns="0" rIns="68553" bIns="0" rtlCol="0" anchor="ctr">
            <a:spAutoFit/>
          </a:bodyPr>
          <a:lstStyle/>
          <a:p>
            <a:pPr>
              <a:lnSpc>
                <a:spcPct val="139000"/>
              </a:lnSpc>
            </a:pPr>
            <a:r>
              <a:rPr lang="zh-CN" altLang="en-US" sz="2400" b="1" dirty="0">
                <a:solidFill>
                  <a:schemeClr val="tx1">
                    <a:lumMod val="65000"/>
                    <a:lumOff val="35000"/>
                  </a:schemeClr>
                </a:solidFill>
                <a:latin typeface="Impact" panose="020B0806030902050204" pitchFamily="34" charset="0"/>
                <a:ea typeface="微软雅黑" panose="020B0503020204020204" pitchFamily="34" charset="-122"/>
              </a:rPr>
              <a:t>汽车导航问题：</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6"/>
          <p:cNvSpPr>
            <a:spLocks noChangeArrowheads="1"/>
          </p:cNvSpPr>
          <p:nvPr/>
        </p:nvSpPr>
        <p:spPr bwMode="auto">
          <a:xfrm>
            <a:off x="825388" y="2211710"/>
            <a:ext cx="3996989" cy="27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en-US" altLang="zh-CN" b="1" dirty="0">
                <a:solidFill>
                  <a:srgbClr val="5F5E5C"/>
                </a:solidFill>
                <a:latin typeface="微软雅黑" panose="020B0503020204020204" pitchFamily="34" charset="-122"/>
                <a:ea typeface="微软雅黑" panose="020B0503020204020204" pitchFamily="34" charset="-122"/>
              </a:rPr>
              <a:t>GPS</a:t>
            </a:r>
            <a:r>
              <a:rPr lang="zh-CN" altLang="en-US" b="1" dirty="0">
                <a:solidFill>
                  <a:srgbClr val="5F5E5C"/>
                </a:solidFill>
                <a:latin typeface="微软雅黑" panose="020B0503020204020204" pitchFamily="34" charset="-122"/>
                <a:ea typeface="微软雅黑" panose="020B0503020204020204" pitchFamily="34" charset="-122"/>
              </a:rPr>
              <a:t>通过环绕地球的卫星定位出汽车的在位置，系统获知出发点与目的地之间的交通状况，为用户规划出一条最优的路线。</a:t>
            </a:r>
          </a:p>
          <a:p>
            <a:pPr eaLnBrk="1" hangingPunct="1">
              <a:lnSpc>
                <a:spcPct val="200000"/>
              </a:lnSpc>
              <a:spcAft>
                <a:spcPts val="225"/>
              </a:spcAft>
            </a:pPr>
            <a:endParaRPr lang="zh-CN" altLang="en-US" sz="1300" b="1" dirty="0">
              <a:solidFill>
                <a:srgbClr val="5F5E5C"/>
              </a:solidFill>
              <a:latin typeface="微软雅黑" panose="020B0503020204020204" pitchFamily="34" charset="-122"/>
              <a:ea typeface="微软雅黑" panose="020B0503020204020204" pitchFamily="34" charset="-122"/>
            </a:endParaRPr>
          </a:p>
        </p:txBody>
      </p:sp>
      <p:sp>
        <p:nvSpPr>
          <p:cNvPr id="25" name="椭圆 14"/>
          <p:cNvSpPr/>
          <p:nvPr/>
        </p:nvSpPr>
        <p:spPr bwMode="auto">
          <a:xfrm>
            <a:off x="538835" y="2399829"/>
            <a:ext cx="184213" cy="235744"/>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pic>
        <p:nvPicPr>
          <p:cNvPr id="2" name="图片 1"/>
          <p:cNvPicPr>
            <a:picLocks noChangeAspect="1"/>
          </p:cNvPicPr>
          <p:nvPr/>
        </p:nvPicPr>
        <p:blipFill>
          <a:blip r:embed="rId2" cstate="print"/>
          <a:stretch>
            <a:fillRect/>
          </a:stretch>
        </p:blipFill>
        <p:spPr>
          <a:xfrm>
            <a:off x="4991454" y="1275606"/>
            <a:ext cx="3963381" cy="2424393"/>
          </a:xfrm>
          <a:prstGeom prst="rect">
            <a:avLst/>
          </a:prstGeom>
        </p:spPr>
      </p:pic>
      <p:sp>
        <p:nvSpPr>
          <p:cNvPr id="8"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8"/>
          <p:cNvSpPr txBox="1"/>
          <p:nvPr/>
        </p:nvSpPr>
        <p:spPr>
          <a:xfrm>
            <a:off x="1851088" y="1266316"/>
            <a:ext cx="4987983" cy="513346"/>
          </a:xfrm>
          <a:prstGeom prst="rect">
            <a:avLst/>
          </a:prstGeom>
          <a:noFill/>
        </p:spPr>
        <p:txBody>
          <a:bodyPr wrap="square" lIns="68553" tIns="0" rIns="68553" bIns="0" rtlCol="0" anchor="ctr">
            <a:spAutoFit/>
          </a:bodyPr>
          <a:lstStyle/>
          <a:p>
            <a:pPr>
              <a:lnSpc>
                <a:spcPct val="139000"/>
              </a:lnSpc>
            </a:pPr>
            <a:r>
              <a:rPr lang="zh-CN" altLang="en-US" sz="2400" b="1" dirty="0">
                <a:solidFill>
                  <a:srgbClr val="D24726"/>
                </a:solidFill>
                <a:latin typeface="Impact" panose="020B0806030902050204" pitchFamily="34" charset="0"/>
                <a:ea typeface="微软雅黑" panose="020B0503020204020204" pitchFamily="34" charset="-122"/>
              </a:rPr>
              <a:t>你，想到好主意了吗？</a:t>
            </a:r>
            <a:endParaRPr lang="zh-CN" altLang="en-US" sz="2400" b="1" dirty="0">
              <a:solidFill>
                <a:srgbClr val="D24726"/>
              </a:solidFill>
              <a:latin typeface="微软雅黑" panose="020B0503020204020204" pitchFamily="34" charset="-122"/>
              <a:ea typeface="微软雅黑" panose="020B0503020204020204" pitchFamily="34" charset="-122"/>
            </a:endParaRPr>
          </a:p>
        </p:txBody>
      </p:sp>
      <p:pic>
        <p:nvPicPr>
          <p:cNvPr id="3" name="图片 2" descr="未标题-2"/>
          <p:cNvPicPr>
            <a:picLocks noChangeAspect="1"/>
          </p:cNvPicPr>
          <p:nvPr/>
        </p:nvPicPr>
        <p:blipFill>
          <a:blip r:embed="rId2" cstate="print"/>
          <a:stretch>
            <a:fillRect/>
          </a:stretch>
        </p:blipFill>
        <p:spPr>
          <a:xfrm>
            <a:off x="2915816" y="1851670"/>
            <a:ext cx="2661864" cy="2569632"/>
          </a:xfrm>
          <a:prstGeom prst="rect">
            <a:avLst/>
          </a:prstGeom>
        </p:spPr>
      </p:pic>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6"/>
          <p:cNvSpPr>
            <a:spLocks noChangeArrowheads="1"/>
          </p:cNvSpPr>
          <p:nvPr/>
        </p:nvSpPr>
        <p:spPr bwMode="auto">
          <a:xfrm>
            <a:off x="395537" y="1059582"/>
            <a:ext cx="8424936" cy="6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在线地图的测距工具，计算出几个城市之间的距离，并把数据记录下来。</a:t>
            </a:r>
          </a:p>
        </p:txBody>
      </p:sp>
      <p:pic>
        <p:nvPicPr>
          <p:cNvPr id="3" name="图片 2" descr="4"/>
          <p:cNvPicPr>
            <a:picLocks noChangeAspect="1"/>
          </p:cNvPicPr>
          <p:nvPr/>
        </p:nvPicPr>
        <p:blipFill>
          <a:blip r:embed="rId2" cstate="print"/>
          <a:stretch>
            <a:fillRect/>
          </a:stretch>
        </p:blipFill>
        <p:spPr>
          <a:xfrm>
            <a:off x="467544" y="1812240"/>
            <a:ext cx="2592288" cy="2777194"/>
          </a:xfrm>
          <a:prstGeom prst="rect">
            <a:avLst/>
          </a:prstGeom>
        </p:spPr>
      </p:pic>
      <p:pic>
        <p:nvPicPr>
          <p:cNvPr id="5" name="图片 4"/>
          <p:cNvPicPr>
            <a:picLocks noChangeAspect="1"/>
          </p:cNvPicPr>
          <p:nvPr/>
        </p:nvPicPr>
        <p:blipFill>
          <a:blip r:embed="rId3" cstate="print"/>
          <a:stretch>
            <a:fillRect/>
          </a:stretch>
        </p:blipFill>
        <p:spPr>
          <a:xfrm>
            <a:off x="3347864" y="1923678"/>
            <a:ext cx="5601646" cy="2016224"/>
          </a:xfrm>
          <a:prstGeom prst="rect">
            <a:avLst/>
          </a:prstGeom>
        </p:spPr>
      </p:pic>
      <p:sp>
        <p:nvSpPr>
          <p:cNvPr id="8"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14"/>
          <p:cNvSpPr/>
          <p:nvPr/>
        </p:nvSpPr>
        <p:spPr bwMode="auto">
          <a:xfrm>
            <a:off x="482666" y="2771299"/>
            <a:ext cx="184213" cy="235744"/>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defRPr/>
            </a:pPr>
            <a:endParaRPr lang="zh-CN" altLang="en-US" dirty="0"/>
          </a:p>
        </p:txBody>
      </p:sp>
      <p:sp>
        <p:nvSpPr>
          <p:cNvPr id="2" name="矩形 6"/>
          <p:cNvSpPr>
            <a:spLocks noChangeArrowheads="1"/>
          </p:cNvSpPr>
          <p:nvPr/>
        </p:nvSpPr>
        <p:spPr bwMode="auto">
          <a:xfrm>
            <a:off x="666879" y="1694021"/>
            <a:ext cx="2383818" cy="80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图论最短路径</a:t>
            </a:r>
          </a:p>
        </p:txBody>
      </p:sp>
      <p:sp>
        <p:nvSpPr>
          <p:cNvPr id="23" name="矩形 6"/>
          <p:cNvSpPr>
            <a:spLocks noChangeArrowheads="1"/>
          </p:cNvSpPr>
          <p:nvPr/>
        </p:nvSpPr>
        <p:spPr bwMode="auto">
          <a:xfrm>
            <a:off x="825388" y="2614136"/>
            <a:ext cx="4665772" cy="216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b="1" dirty="0">
                <a:solidFill>
                  <a:srgbClr val="5F5E5C"/>
                </a:solidFill>
                <a:latin typeface="微软雅黑" panose="020B0503020204020204" pitchFamily="34" charset="-122"/>
                <a:ea typeface="微软雅黑" panose="020B0503020204020204" pitchFamily="34" charset="-122"/>
              </a:rPr>
              <a:t>最短路径问题是图论研究中的一个经典算法问题， 旨在寻找图（由结点和路径组成的）中两结点之间的最短路径</a:t>
            </a:r>
            <a:r>
              <a:rPr lang="zh-CN" b="1" dirty="0">
                <a:solidFill>
                  <a:srgbClr val="5F5E5C"/>
                </a:solidFill>
                <a:latin typeface="微软雅黑" panose="020B0503020204020204" pitchFamily="34" charset="-122"/>
                <a:ea typeface="微软雅黑" panose="020B0503020204020204" pitchFamily="34" charset="-122"/>
              </a:rPr>
              <a:t>。</a:t>
            </a:r>
          </a:p>
          <a:p>
            <a:pPr eaLnBrk="1" hangingPunct="1">
              <a:lnSpc>
                <a:spcPct val="200000"/>
              </a:lnSpc>
              <a:spcAft>
                <a:spcPts val="225"/>
              </a:spcAft>
            </a:pPr>
            <a:endParaRPr lang="zh-CN" altLang="en-US" sz="1300" b="1" dirty="0">
              <a:solidFill>
                <a:srgbClr val="5F5E5C"/>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pic>
        <p:nvPicPr>
          <p:cNvPr id="9" name="图片 8"/>
          <p:cNvPicPr>
            <a:picLocks noChangeAspect="1"/>
          </p:cNvPicPr>
          <p:nvPr/>
        </p:nvPicPr>
        <p:blipFill>
          <a:blip r:embed="rId2" cstate="print"/>
          <a:stretch>
            <a:fillRect/>
          </a:stretch>
        </p:blipFill>
        <p:spPr>
          <a:xfrm>
            <a:off x="6012160" y="1131590"/>
            <a:ext cx="2834116" cy="3306604"/>
          </a:xfrm>
          <a:prstGeom prst="rect">
            <a:avLst/>
          </a:prstGeom>
          <a:ln w="28575">
            <a:solidFill>
              <a:schemeClr val="tx1"/>
            </a:solidFill>
          </a:ln>
        </p:spPr>
      </p:pic>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1067197" y="1491630"/>
            <a:ext cx="2834116" cy="3306604"/>
          </a:xfrm>
          <a:prstGeom prst="rect">
            <a:avLst/>
          </a:prstGeom>
          <a:ln w="28575">
            <a:solidFill>
              <a:schemeClr val="tx1"/>
            </a:solidFill>
          </a:ln>
        </p:spPr>
      </p:pic>
      <p:sp>
        <p:nvSpPr>
          <p:cNvPr id="159" name=" 159"/>
          <p:cNvSpPr/>
          <p:nvPr/>
        </p:nvSpPr>
        <p:spPr>
          <a:xfrm>
            <a:off x="4086002" y="2649393"/>
            <a:ext cx="917732" cy="540068"/>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椭圆 5"/>
          <p:cNvSpPr/>
          <p:nvPr/>
        </p:nvSpPr>
        <p:spPr>
          <a:xfrm>
            <a:off x="2705596" y="1651650"/>
            <a:ext cx="377946" cy="378143"/>
          </a:xfrm>
          <a:prstGeom prst="ellipse">
            <a:avLst/>
          </a:prstGeom>
          <a:noFill/>
          <a:ln w="57150">
            <a:solidFill>
              <a:srgbClr val="FF3B3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7" name="椭圆 6"/>
          <p:cNvSpPr/>
          <p:nvPr/>
        </p:nvSpPr>
        <p:spPr>
          <a:xfrm>
            <a:off x="3036893" y="2076465"/>
            <a:ext cx="377946" cy="378143"/>
          </a:xfrm>
          <a:prstGeom prst="ellipse">
            <a:avLst/>
          </a:prstGeom>
          <a:noFill/>
          <a:ln w="57150">
            <a:solidFill>
              <a:srgbClr val="FF3B3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8" name="椭圆 7"/>
          <p:cNvSpPr/>
          <p:nvPr/>
        </p:nvSpPr>
        <p:spPr>
          <a:xfrm>
            <a:off x="1894012" y="2649393"/>
            <a:ext cx="377946" cy="378143"/>
          </a:xfrm>
          <a:prstGeom prst="ellipse">
            <a:avLst/>
          </a:prstGeom>
          <a:noFill/>
          <a:ln w="57150">
            <a:solidFill>
              <a:srgbClr val="FF3B3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9" name="椭圆 8"/>
          <p:cNvSpPr/>
          <p:nvPr/>
        </p:nvSpPr>
        <p:spPr>
          <a:xfrm>
            <a:off x="1067196" y="2730356"/>
            <a:ext cx="377946" cy="378143"/>
          </a:xfrm>
          <a:prstGeom prst="ellipse">
            <a:avLst/>
          </a:prstGeom>
          <a:noFill/>
          <a:ln w="57150">
            <a:solidFill>
              <a:srgbClr val="FF3B3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10" name="椭圆 9"/>
          <p:cNvSpPr/>
          <p:nvPr/>
        </p:nvSpPr>
        <p:spPr>
          <a:xfrm>
            <a:off x="2941217" y="3428062"/>
            <a:ext cx="377946" cy="378143"/>
          </a:xfrm>
          <a:prstGeom prst="ellipse">
            <a:avLst/>
          </a:prstGeom>
          <a:noFill/>
          <a:ln w="57150">
            <a:solidFill>
              <a:srgbClr val="FF3B3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11" name="椭圆 10"/>
          <p:cNvSpPr/>
          <p:nvPr/>
        </p:nvSpPr>
        <p:spPr>
          <a:xfrm>
            <a:off x="1516066" y="4342938"/>
            <a:ext cx="377946" cy="378143"/>
          </a:xfrm>
          <a:prstGeom prst="ellipse">
            <a:avLst/>
          </a:prstGeom>
          <a:noFill/>
          <a:ln w="57150">
            <a:solidFill>
              <a:srgbClr val="FF3B3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p>
        </p:txBody>
      </p:sp>
      <p:sp>
        <p:nvSpPr>
          <p:cNvPr id="13" name="TextBox 8"/>
          <p:cNvSpPr txBox="1"/>
          <p:nvPr/>
        </p:nvSpPr>
        <p:spPr>
          <a:xfrm>
            <a:off x="1043608" y="991813"/>
            <a:ext cx="6858238" cy="427809"/>
          </a:xfrm>
          <a:prstGeom prst="rect">
            <a:avLst/>
          </a:prstGeom>
          <a:noFill/>
        </p:spPr>
        <p:txBody>
          <a:bodyPr wrap="square" lIns="68553" tIns="0" rIns="68553" bIns="0" rtlCol="0" anchor="ctr">
            <a:spAutoFit/>
          </a:bodyPr>
          <a:lstStyle/>
          <a:p>
            <a:pPr>
              <a:lnSpc>
                <a:spcPct val="139000"/>
              </a:lnSpc>
            </a:pPr>
            <a:r>
              <a:rPr lang="zh-CN" altLang="en-US" sz="2000" b="1" dirty="0">
                <a:solidFill>
                  <a:srgbClr val="D24726"/>
                </a:solidFill>
                <a:latin typeface="Impact" panose="020B0806030902050204" pitchFamily="34" charset="0"/>
                <a:ea typeface="微软雅黑" panose="020B0503020204020204" pitchFamily="34" charset="-122"/>
              </a:rPr>
              <a:t>用数字编号代替城市名，连接各城市，用线段表示你的路线</a:t>
            </a:r>
          </a:p>
        </p:txBody>
      </p:sp>
      <p:pic>
        <p:nvPicPr>
          <p:cNvPr id="2" name="图片 1"/>
          <p:cNvPicPr>
            <a:picLocks noChangeAspect="1"/>
          </p:cNvPicPr>
          <p:nvPr/>
        </p:nvPicPr>
        <p:blipFill>
          <a:blip r:embed="rId3" cstate="print"/>
          <a:srcRect l="8695" t="9747" r="9168" b="8040"/>
          <a:stretch>
            <a:fillRect/>
          </a:stretch>
        </p:blipFill>
        <p:spPr>
          <a:xfrm>
            <a:off x="5490684" y="1540207"/>
            <a:ext cx="2975489" cy="3208973"/>
          </a:xfrm>
          <a:prstGeom prst="rect">
            <a:avLst/>
          </a:prstGeom>
          <a:ln w="28575" cmpd="sng">
            <a:solidFill>
              <a:schemeClr val="tx1"/>
            </a:solidFill>
            <a:prstDash val="solid"/>
          </a:ln>
        </p:spPr>
      </p:pic>
      <p:sp>
        <p:nvSpPr>
          <p:cNvPr id="1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1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rcRect l="7231" t="6929" r="8929" b="8823"/>
          <a:stretch>
            <a:fillRect/>
          </a:stretch>
        </p:blipFill>
        <p:spPr>
          <a:xfrm>
            <a:off x="1355178" y="1905536"/>
            <a:ext cx="2798416" cy="2837021"/>
          </a:xfrm>
          <a:prstGeom prst="rect">
            <a:avLst/>
          </a:prstGeom>
          <a:ln w="25400">
            <a:solidFill>
              <a:schemeClr val="tx1"/>
            </a:solidFill>
          </a:ln>
        </p:spPr>
      </p:pic>
      <p:pic>
        <p:nvPicPr>
          <p:cNvPr id="5" name="图片 4"/>
          <p:cNvPicPr>
            <a:picLocks noChangeAspect="1"/>
          </p:cNvPicPr>
          <p:nvPr/>
        </p:nvPicPr>
        <p:blipFill>
          <a:blip r:embed="rId3" cstate="print"/>
          <a:srcRect t="5238" b="4996"/>
          <a:stretch>
            <a:fillRect/>
          </a:stretch>
        </p:blipFill>
        <p:spPr>
          <a:xfrm>
            <a:off x="5490684" y="1887438"/>
            <a:ext cx="2784612" cy="2836069"/>
          </a:xfrm>
          <a:prstGeom prst="rect">
            <a:avLst/>
          </a:prstGeom>
          <a:ln w="25400">
            <a:solidFill>
              <a:schemeClr val="tx1"/>
            </a:solidFill>
          </a:ln>
        </p:spPr>
      </p:pic>
      <p:sp>
        <p:nvSpPr>
          <p:cNvPr id="43" name="圆角矩形 42"/>
          <p:cNvSpPr/>
          <p:nvPr/>
        </p:nvSpPr>
        <p:spPr>
          <a:xfrm>
            <a:off x="2141992" y="1150693"/>
            <a:ext cx="5182695" cy="628969"/>
          </a:xfrm>
          <a:prstGeom prst="roundRect">
            <a:avLst>
              <a:gd name="adj" fmla="val 7654"/>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想想看</a:t>
            </a:r>
            <a:r>
              <a:rPr lang="zh-CN" altLang="en-US" dirty="0"/>
              <a:t>，</a:t>
            </a:r>
            <a:r>
              <a:rPr lang="zh-CN" altLang="en-US" b="1" dirty="0">
                <a:solidFill>
                  <a:schemeClr val="bg1"/>
                </a:solidFill>
                <a:latin typeface="微软雅黑" panose="020B0503020204020204" pitchFamily="34" charset="-122"/>
                <a:ea typeface="微软雅黑" panose="020B0503020204020204" pitchFamily="34" charset="-122"/>
              </a:rPr>
              <a:t>下面哪个图更好？（结果不是唯一的）</a:t>
            </a:r>
            <a:endParaRPr lang="zh-CN" altLang="en-US" dirty="0"/>
          </a:p>
        </p:txBody>
      </p:sp>
      <p:sp>
        <p:nvSpPr>
          <p:cNvPr id="2050" name=" 2050"/>
          <p:cNvSpPr/>
          <p:nvPr/>
        </p:nvSpPr>
        <p:spPr bwMode="auto">
          <a:xfrm>
            <a:off x="7324721" y="4155926"/>
            <a:ext cx="1025784" cy="594360"/>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lIns="51414" tIns="25707" rIns="51414" bIns="25707"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9"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513138" y="1970739"/>
            <a:ext cx="4681191" cy="2708434"/>
          </a:xfrm>
          <a:prstGeom prst="rect">
            <a:avLst/>
          </a:prstGeom>
          <a:noFill/>
          <a:ln w="9525">
            <a:noFill/>
            <a:miter lim="800000"/>
            <a:headEnd/>
            <a:tailEnd/>
          </a:ln>
        </p:spPr>
        <p:txBody>
          <a:bodyPr wrap="square">
            <a:spAutoFit/>
          </a:bodyPr>
          <a:lstStyle/>
          <a:p>
            <a:pPr algn="l">
              <a:spcBef>
                <a:spcPct val="50000"/>
              </a:spcBef>
            </a:pPr>
            <a:endParaRPr lang="zh-CN" altLang="en-US" sz="2000" b="1" dirty="0">
              <a:solidFill>
                <a:srgbClr val="333333"/>
              </a:solidFill>
              <a:latin typeface="宋体" pitchFamily="2" charset="-122"/>
            </a:endParaRPr>
          </a:p>
          <a:p>
            <a:pPr algn="l">
              <a:spcBef>
                <a:spcPct val="50000"/>
              </a:spcBef>
            </a:pPr>
            <a:r>
              <a:rPr lang="zh-CN" altLang="en-US" sz="2000" b="1" dirty="0">
                <a:solidFill>
                  <a:srgbClr val="333333"/>
                </a:solidFill>
                <a:latin typeface="宋体" pitchFamily="2" charset="-122"/>
              </a:rPr>
              <a:t>算法开始</a:t>
            </a:r>
          </a:p>
          <a:p>
            <a:pPr algn="l">
              <a:spcBef>
                <a:spcPct val="50000"/>
              </a:spcBef>
            </a:pPr>
            <a:r>
              <a:rPr lang="zh-CN" altLang="en-US" sz="2000" b="1" dirty="0">
                <a:solidFill>
                  <a:srgbClr val="333333"/>
                </a:solidFill>
                <a:latin typeface="宋体" pitchFamily="2" charset="-122"/>
              </a:rPr>
              <a:t>　　</a:t>
            </a:r>
            <a:r>
              <a:rPr lang="en-US" altLang="zh-CN" sz="2000" b="1" dirty="0">
                <a:solidFill>
                  <a:srgbClr val="333333"/>
                </a:solidFill>
                <a:latin typeface="宋体" pitchFamily="2" charset="-122"/>
              </a:rPr>
              <a:t>1.  </a:t>
            </a:r>
            <a:r>
              <a:rPr lang="zh-CN" altLang="en-US" sz="2000" b="1" dirty="0">
                <a:solidFill>
                  <a:srgbClr val="333333"/>
                </a:solidFill>
                <a:latin typeface="宋体" pitchFamily="2" charset="-122"/>
              </a:rPr>
              <a:t>输入</a:t>
            </a:r>
            <a:r>
              <a:rPr lang="en-US" altLang="zh-CN" sz="2000" b="1" dirty="0">
                <a:solidFill>
                  <a:srgbClr val="333333"/>
                </a:solidFill>
                <a:latin typeface="宋体" pitchFamily="2" charset="-122"/>
              </a:rPr>
              <a:t>a</a:t>
            </a:r>
            <a:r>
              <a:rPr lang="zh-CN" altLang="en-US" sz="2000" b="1" dirty="0">
                <a:solidFill>
                  <a:srgbClr val="333333"/>
                </a:solidFill>
                <a:latin typeface="宋体" pitchFamily="2" charset="-122"/>
              </a:rPr>
              <a:t>的值和</a:t>
            </a:r>
            <a:r>
              <a:rPr lang="en-US" altLang="zh-CN" sz="2000" b="1" dirty="0">
                <a:solidFill>
                  <a:srgbClr val="333333"/>
                </a:solidFill>
                <a:latin typeface="宋体" pitchFamily="2" charset="-122"/>
              </a:rPr>
              <a:t>b</a:t>
            </a:r>
            <a:r>
              <a:rPr lang="zh-CN" altLang="en-US" sz="2000" b="1" dirty="0">
                <a:solidFill>
                  <a:srgbClr val="333333"/>
                </a:solidFill>
                <a:latin typeface="宋体" pitchFamily="2" charset="-122"/>
              </a:rPr>
              <a:t>的值</a:t>
            </a:r>
            <a:endParaRPr lang="en-US" altLang="zh-CN" sz="2000" b="1" dirty="0">
              <a:solidFill>
                <a:srgbClr val="333333"/>
              </a:solidFill>
              <a:latin typeface="宋体" pitchFamily="2" charset="-122"/>
            </a:endParaRPr>
          </a:p>
          <a:p>
            <a:pPr algn="l">
              <a:spcBef>
                <a:spcPct val="50000"/>
              </a:spcBef>
            </a:pPr>
            <a:r>
              <a:rPr lang="zh-CN" altLang="en-US" sz="2000" b="1" dirty="0">
                <a:solidFill>
                  <a:srgbClr val="333333"/>
                </a:solidFill>
                <a:latin typeface="宋体" pitchFamily="2" charset="-122"/>
              </a:rPr>
              <a:t>　　</a:t>
            </a:r>
            <a:r>
              <a:rPr lang="en-US" altLang="zh-CN" sz="2000" b="1" dirty="0">
                <a:solidFill>
                  <a:srgbClr val="333333"/>
                </a:solidFill>
                <a:latin typeface="宋体" pitchFamily="2" charset="-122"/>
              </a:rPr>
              <a:t>2.</a:t>
            </a:r>
            <a:r>
              <a:rPr lang="zh-CN" altLang="en-US" sz="2000" b="1" dirty="0">
                <a:solidFill>
                  <a:srgbClr val="333333"/>
                </a:solidFill>
                <a:latin typeface="宋体" pitchFamily="2" charset="-122"/>
              </a:rPr>
              <a:t>　如果</a:t>
            </a:r>
            <a:r>
              <a:rPr lang="en-US" altLang="zh-CN" sz="2000" b="1" dirty="0" err="1">
                <a:solidFill>
                  <a:srgbClr val="333333"/>
                </a:solidFill>
                <a:latin typeface="宋体" pitchFamily="2" charset="-122"/>
              </a:rPr>
              <a:t>a≥b</a:t>
            </a:r>
            <a:r>
              <a:rPr lang="zh-CN" altLang="en-US" sz="2000" b="1" dirty="0">
                <a:solidFill>
                  <a:srgbClr val="333333"/>
                </a:solidFill>
                <a:latin typeface="宋体" pitchFamily="2" charset="-122"/>
              </a:rPr>
              <a:t>，则输出</a:t>
            </a:r>
            <a:r>
              <a:rPr lang="en-US" altLang="zh-CN" sz="2000" b="1" dirty="0">
                <a:solidFill>
                  <a:srgbClr val="333333"/>
                </a:solidFill>
                <a:latin typeface="宋体" pitchFamily="2" charset="-122"/>
              </a:rPr>
              <a:t>a</a:t>
            </a:r>
          </a:p>
          <a:p>
            <a:pPr algn="l">
              <a:spcBef>
                <a:spcPct val="50000"/>
              </a:spcBef>
            </a:pPr>
            <a:r>
              <a:rPr lang="en-US" altLang="zh-CN" sz="2000" b="1" dirty="0">
                <a:solidFill>
                  <a:srgbClr val="333333"/>
                </a:solidFill>
                <a:latin typeface="宋体" pitchFamily="2" charset="-122"/>
              </a:rPr>
              <a:t>    3.  </a:t>
            </a:r>
            <a:r>
              <a:rPr lang="zh-CN" altLang="en-US" sz="2000" b="1" dirty="0">
                <a:solidFill>
                  <a:srgbClr val="333333"/>
                </a:solidFill>
                <a:latin typeface="宋体" pitchFamily="2" charset="-122"/>
              </a:rPr>
              <a:t>如果</a:t>
            </a:r>
            <a:r>
              <a:rPr lang="en-US" altLang="zh-CN" sz="2000" b="1" dirty="0">
                <a:solidFill>
                  <a:srgbClr val="333333"/>
                </a:solidFill>
                <a:latin typeface="宋体" pitchFamily="2" charset="-122"/>
              </a:rPr>
              <a:t>a&lt;b</a:t>
            </a:r>
            <a:r>
              <a:rPr lang="zh-CN" altLang="en-US" sz="2000" b="1" dirty="0">
                <a:solidFill>
                  <a:srgbClr val="333333"/>
                </a:solidFill>
                <a:latin typeface="宋体" pitchFamily="2" charset="-122"/>
              </a:rPr>
              <a:t>，则输出</a:t>
            </a:r>
            <a:r>
              <a:rPr lang="en-US" altLang="zh-CN" sz="2000" b="1" dirty="0">
                <a:solidFill>
                  <a:srgbClr val="333333"/>
                </a:solidFill>
                <a:latin typeface="宋体" pitchFamily="2" charset="-122"/>
              </a:rPr>
              <a:t>b</a:t>
            </a:r>
            <a:endParaRPr lang="zh-CN" altLang="en-US" sz="2000" b="1" dirty="0">
              <a:solidFill>
                <a:srgbClr val="333333"/>
              </a:solidFill>
              <a:latin typeface="宋体" pitchFamily="2" charset="-122"/>
            </a:endParaRPr>
          </a:p>
          <a:p>
            <a:pPr algn="l">
              <a:spcBef>
                <a:spcPct val="50000"/>
              </a:spcBef>
            </a:pPr>
            <a:r>
              <a:rPr lang="zh-CN" altLang="en-US" sz="2000" b="1" dirty="0">
                <a:solidFill>
                  <a:srgbClr val="333333"/>
                </a:solidFill>
                <a:latin typeface="宋体" pitchFamily="2" charset="-122"/>
              </a:rPr>
              <a:t>算法结束</a:t>
            </a:r>
          </a:p>
        </p:txBody>
      </p:sp>
      <p:sp>
        <p:nvSpPr>
          <p:cNvPr id="15364" name="Text Box 4"/>
          <p:cNvSpPr txBox="1">
            <a:spLocks noChangeArrowheads="1"/>
          </p:cNvSpPr>
          <p:nvPr/>
        </p:nvSpPr>
        <p:spPr bwMode="auto">
          <a:xfrm>
            <a:off x="357158" y="1970739"/>
            <a:ext cx="3240088" cy="1015663"/>
          </a:xfrm>
          <a:prstGeom prst="rect">
            <a:avLst/>
          </a:prstGeom>
          <a:noFill/>
          <a:ln w="9525">
            <a:noFill/>
            <a:miter lim="800000"/>
            <a:headEnd/>
            <a:tailEnd/>
          </a:ln>
        </p:spPr>
        <p:txBody>
          <a:bodyPr>
            <a:spAutoFit/>
          </a:bodyPr>
          <a:lstStyle/>
          <a:p>
            <a:pPr algn="l">
              <a:spcBef>
                <a:spcPct val="50000"/>
              </a:spcBef>
            </a:pPr>
            <a:r>
              <a:rPr lang="en-US" altLang="zh-CN" sz="2400" b="1" dirty="0">
                <a:solidFill>
                  <a:srgbClr val="333333"/>
                </a:solidFill>
              </a:rPr>
              <a:t>a</a:t>
            </a:r>
            <a:r>
              <a:rPr lang="zh-CN" altLang="en-US" sz="2400" b="1" dirty="0">
                <a:solidFill>
                  <a:srgbClr val="333333"/>
                </a:solidFill>
              </a:rPr>
              <a:t>：任意一个数</a:t>
            </a:r>
          </a:p>
          <a:p>
            <a:pPr algn="l">
              <a:spcBef>
                <a:spcPct val="50000"/>
              </a:spcBef>
            </a:pPr>
            <a:r>
              <a:rPr lang="en-US" altLang="zh-CN" sz="2400" b="1" dirty="0">
                <a:solidFill>
                  <a:srgbClr val="333333"/>
                </a:solidFill>
              </a:rPr>
              <a:t>b</a:t>
            </a:r>
            <a:r>
              <a:rPr lang="zh-CN" altLang="en-US" sz="2400" b="1" dirty="0">
                <a:solidFill>
                  <a:srgbClr val="333333"/>
                </a:solidFill>
              </a:rPr>
              <a:t>：任意一个数</a:t>
            </a:r>
          </a:p>
        </p:txBody>
      </p:sp>
      <p:sp>
        <p:nvSpPr>
          <p:cNvPr id="5" name="WordArt 2"/>
          <p:cNvSpPr>
            <a:spLocks noChangeArrowheads="1" noChangeShapeType="1" noTextEdit="1"/>
          </p:cNvSpPr>
          <p:nvPr/>
        </p:nvSpPr>
        <p:spPr bwMode="auto">
          <a:xfrm>
            <a:off x="428597" y="1017974"/>
            <a:ext cx="4714907"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用自然语言描述算法</a:t>
            </a:r>
          </a:p>
        </p:txBody>
      </p:sp>
      <p:sp>
        <p:nvSpPr>
          <p:cNvPr id="7" name="Text Box 2"/>
          <p:cNvSpPr txBox="1">
            <a:spLocks noChangeArrowheads="1"/>
          </p:cNvSpPr>
          <p:nvPr/>
        </p:nvSpPr>
        <p:spPr bwMode="auto">
          <a:xfrm>
            <a:off x="285720" y="1553759"/>
            <a:ext cx="8429684" cy="572464"/>
          </a:xfrm>
          <a:prstGeom prst="rect">
            <a:avLst/>
          </a:prstGeom>
          <a:noFill/>
          <a:ln w="9525">
            <a:noFill/>
            <a:miter lim="800000"/>
            <a:headEnd/>
            <a:tailEnd/>
          </a:ln>
          <a:effectLst/>
        </p:spPr>
        <p:txBody>
          <a:bodyPr wrap="square">
            <a:spAutoFit/>
          </a:bodyPr>
          <a:lstStyle/>
          <a:p>
            <a:pPr algn="just">
              <a:lnSpc>
                <a:spcPct val="130000"/>
              </a:lnSpc>
              <a:spcBef>
                <a:spcPct val="50000"/>
              </a:spcBef>
              <a:buFont typeface="Wingdings" pitchFamily="2" charset="2"/>
              <a:buChar char="ü"/>
              <a:defRPr/>
            </a:pPr>
            <a:r>
              <a:rPr lang="zh-CN" altLang="en-US" sz="2400" b="1" dirty="0">
                <a:solidFill>
                  <a:srgbClr val="333333"/>
                </a:solidFill>
                <a:latin typeface="华文楷体" pitchFamily="2" charset="-122"/>
                <a:ea typeface="华文楷体" pitchFamily="2" charset="-122"/>
              </a:rPr>
              <a:t>求任意两个数</a:t>
            </a:r>
            <a:r>
              <a:rPr lang="en-US" altLang="zh-CN" sz="2400" b="1" dirty="0">
                <a:solidFill>
                  <a:srgbClr val="333333"/>
                </a:solidFill>
                <a:latin typeface="华文楷体" pitchFamily="2" charset="-122"/>
                <a:ea typeface="华文楷体" pitchFamily="2" charset="-122"/>
              </a:rPr>
              <a:t>a</a:t>
            </a:r>
            <a:r>
              <a:rPr lang="zh-CN" altLang="en-US" sz="2400" b="1" dirty="0">
                <a:solidFill>
                  <a:srgbClr val="333333"/>
                </a:solidFill>
                <a:latin typeface="华文楷体" pitchFamily="2" charset="-122"/>
                <a:ea typeface="华文楷体" pitchFamily="2" charset="-122"/>
              </a:rPr>
              <a:t>和</a:t>
            </a:r>
            <a:r>
              <a:rPr lang="en-US" altLang="zh-CN" sz="2400" b="1" dirty="0">
                <a:solidFill>
                  <a:srgbClr val="333333"/>
                </a:solidFill>
                <a:latin typeface="华文楷体" pitchFamily="2" charset="-122"/>
                <a:ea typeface="华文楷体" pitchFamily="2" charset="-122"/>
              </a:rPr>
              <a:t>b</a:t>
            </a:r>
            <a:r>
              <a:rPr lang="zh-CN" altLang="en-US" sz="2400" b="1" dirty="0">
                <a:solidFill>
                  <a:srgbClr val="333333"/>
                </a:solidFill>
                <a:latin typeface="华文楷体" pitchFamily="2" charset="-122"/>
                <a:ea typeface="华文楷体" pitchFamily="2" charset="-122"/>
              </a:rPr>
              <a:t>中的较大的数，并输出这个数的算法</a:t>
            </a:r>
          </a:p>
        </p:txBody>
      </p:sp>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10"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2771800" y="1665031"/>
            <a:ext cx="3168352" cy="2922943"/>
          </a:xfrm>
          <a:prstGeom prst="rect">
            <a:avLst/>
          </a:prstGeom>
          <a:ln w="28575">
            <a:solidFill>
              <a:schemeClr val="tx1"/>
            </a:solidFill>
          </a:ln>
        </p:spPr>
      </p:pic>
      <p:sp>
        <p:nvSpPr>
          <p:cNvPr id="4" name="TextBox 8"/>
          <p:cNvSpPr txBox="1"/>
          <p:nvPr/>
        </p:nvSpPr>
        <p:spPr>
          <a:xfrm>
            <a:off x="467544" y="1088822"/>
            <a:ext cx="8352928" cy="427809"/>
          </a:xfrm>
          <a:prstGeom prst="rect">
            <a:avLst/>
          </a:prstGeom>
          <a:noFill/>
        </p:spPr>
        <p:txBody>
          <a:bodyPr wrap="square" lIns="68553" tIns="0" rIns="68553" bIns="0" rtlCol="0" anchor="ctr">
            <a:spAutoFit/>
          </a:bodyPr>
          <a:lstStyle/>
          <a:p>
            <a:pPr>
              <a:lnSpc>
                <a:spcPct val="139000"/>
              </a:lnSpc>
            </a:pPr>
            <a:r>
              <a:rPr lang="zh-CN" altLang="en-US" sz="2000" b="1" dirty="0">
                <a:solidFill>
                  <a:srgbClr val="D24726"/>
                </a:solidFill>
                <a:latin typeface="Impact" panose="020B0806030902050204" pitchFamily="34" charset="0"/>
                <a:ea typeface="微软雅黑" panose="020B0503020204020204" pitchFamily="34" charset="-122"/>
              </a:rPr>
              <a:t>用数字编号代替城市名，编号之间的线段长度用城市之间的距离来描述</a:t>
            </a:r>
          </a:p>
        </p:txBody>
      </p:sp>
      <p:sp>
        <p:nvSpPr>
          <p:cNvPr id="6"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a:spLocks noChangeArrowheads="1"/>
          </p:cNvSpPr>
          <p:nvPr/>
        </p:nvSpPr>
        <p:spPr bwMode="auto">
          <a:xfrm>
            <a:off x="719757" y="1748401"/>
            <a:ext cx="6119314" cy="7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路线</a:t>
            </a: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1</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路线总距离：</a:t>
            </a:r>
            <a:r>
              <a:rPr lang="en-US" altLang="zh-CN" sz="1600" b="1" dirty="0">
                <a:solidFill>
                  <a:srgbClr val="D24726"/>
                </a:solidFill>
                <a:latin typeface="Impact" panose="020B0806030902050204" pitchFamily="34" charset="0"/>
                <a:ea typeface="微软雅黑" panose="020B0503020204020204" pitchFamily="34" charset="-122"/>
                <a:sym typeface="Wingdings" panose="05000000000000000000" charset="0"/>
              </a:rPr>
              <a:t>1270</a:t>
            </a:r>
            <a:r>
              <a:rPr lang="zh-CN" altLang="en-US" sz="1600" b="1" dirty="0">
                <a:solidFill>
                  <a:srgbClr val="D24726"/>
                </a:solidFill>
                <a:latin typeface="Impact" panose="020B0806030902050204" pitchFamily="34" charset="0"/>
                <a:ea typeface="微软雅黑" panose="020B0503020204020204" pitchFamily="34" charset="-122"/>
                <a:sym typeface="Wingdings" panose="05000000000000000000" charset="0"/>
              </a:rPr>
              <a:t>公里</a:t>
            </a:r>
          </a:p>
        </p:txBody>
      </p:sp>
      <p:grpSp>
        <p:nvGrpSpPr>
          <p:cNvPr id="2" name="组合 7"/>
          <p:cNvGrpSpPr/>
          <p:nvPr/>
        </p:nvGrpSpPr>
        <p:grpSpPr>
          <a:xfrm>
            <a:off x="469814" y="2085499"/>
            <a:ext cx="184213" cy="810101"/>
            <a:chOff x="3649315" y="1978732"/>
            <a:chExt cx="245812" cy="1080120"/>
          </a:xfrm>
        </p:grpSpPr>
        <p:sp>
          <p:nvSpPr>
            <p:cNvPr id="9" name="椭圆 14"/>
            <p:cNvSpPr/>
            <p:nvPr/>
          </p:nvSpPr>
          <p:spPr bwMode="auto">
            <a:xfrm>
              <a:off x="3649315" y="1978732"/>
              <a:ext cx="245812" cy="314266"/>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椭圆 14"/>
            <p:cNvSpPr/>
            <p:nvPr/>
          </p:nvSpPr>
          <p:spPr bwMode="auto">
            <a:xfrm>
              <a:off x="3649315" y="2744586"/>
              <a:ext cx="245812" cy="314266"/>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grpSp>
      <p:sp>
        <p:nvSpPr>
          <p:cNvPr id="11" name="椭圆 14"/>
          <p:cNvSpPr/>
          <p:nvPr/>
        </p:nvSpPr>
        <p:spPr bwMode="auto">
          <a:xfrm>
            <a:off x="469814" y="3273267"/>
            <a:ext cx="184213" cy="235744"/>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endParaRPr lang="zh-CN" altLang="en-US"/>
          </a:p>
        </p:txBody>
      </p:sp>
      <p:sp>
        <p:nvSpPr>
          <p:cNvPr id="14" name="TextBox 8"/>
          <p:cNvSpPr txBox="1"/>
          <p:nvPr/>
        </p:nvSpPr>
        <p:spPr>
          <a:xfrm>
            <a:off x="539552" y="1376854"/>
            <a:ext cx="3685710" cy="427809"/>
          </a:xfrm>
          <a:prstGeom prst="rect">
            <a:avLst/>
          </a:prstGeom>
          <a:noFill/>
        </p:spPr>
        <p:txBody>
          <a:bodyPr wrap="square" lIns="68553" tIns="0" rIns="68553" bIns="0" rtlCol="0" anchor="ctr">
            <a:spAutoFit/>
          </a:bodyPr>
          <a:lstStyle/>
          <a:p>
            <a:pPr>
              <a:lnSpc>
                <a:spcPct val="139000"/>
              </a:lnSpc>
            </a:pPr>
            <a:r>
              <a:rPr lang="zh-CN" altLang="en-US" sz="2000" b="1" dirty="0">
                <a:solidFill>
                  <a:srgbClr val="D24726"/>
                </a:solidFill>
                <a:latin typeface="微软雅黑" panose="020B0503020204020204" pitchFamily="34" charset="-122"/>
                <a:ea typeface="微软雅黑" panose="020B0503020204020204" pitchFamily="34" charset="-122"/>
              </a:rPr>
              <a:t>不同路线的结果</a:t>
            </a:r>
          </a:p>
        </p:txBody>
      </p:sp>
      <p:sp>
        <p:nvSpPr>
          <p:cNvPr id="5" name="矩形 4"/>
          <p:cNvSpPr>
            <a:spLocks noChangeArrowheads="1"/>
          </p:cNvSpPr>
          <p:nvPr/>
        </p:nvSpPr>
        <p:spPr bwMode="auto">
          <a:xfrm>
            <a:off x="719757" y="2321330"/>
            <a:ext cx="6119314" cy="7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路线</a:t>
            </a: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2</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路线总距离</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en-US" altLang="zh-CN" sz="1600" b="1" dirty="0">
                <a:solidFill>
                  <a:srgbClr val="D24726"/>
                </a:solidFill>
                <a:latin typeface="Impact" panose="020B0806030902050204" pitchFamily="34" charset="0"/>
                <a:ea typeface="微软雅黑" panose="020B0503020204020204" pitchFamily="34" charset="-122"/>
                <a:sym typeface="Wingdings" panose="05000000000000000000" charset="0"/>
              </a:rPr>
              <a:t>1380</a:t>
            </a:r>
            <a:r>
              <a:rPr lang="zh-CN" altLang="en-US" sz="1600" b="1" dirty="0">
                <a:solidFill>
                  <a:srgbClr val="D24726"/>
                </a:solidFill>
                <a:latin typeface="Impact" panose="020B0806030902050204" pitchFamily="34" charset="0"/>
                <a:ea typeface="微软雅黑" panose="020B0503020204020204" pitchFamily="34" charset="-122"/>
                <a:sym typeface="Wingdings" panose="05000000000000000000" charset="0"/>
              </a:rPr>
              <a:t>公里</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a:t>
            </a:r>
          </a:p>
        </p:txBody>
      </p:sp>
      <p:sp>
        <p:nvSpPr>
          <p:cNvPr id="6" name="矩形 5"/>
          <p:cNvSpPr>
            <a:spLocks noChangeArrowheads="1"/>
          </p:cNvSpPr>
          <p:nvPr/>
        </p:nvSpPr>
        <p:spPr bwMode="auto">
          <a:xfrm>
            <a:off x="720233" y="2906165"/>
            <a:ext cx="6119314" cy="7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路线</a:t>
            </a: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3</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路线总距离：</a:t>
            </a:r>
            <a:r>
              <a:rPr lang="en-US" altLang="zh-CN" sz="1600" b="1" dirty="0">
                <a:solidFill>
                  <a:srgbClr val="D24726"/>
                </a:solidFill>
                <a:latin typeface="Impact" panose="020B0806030902050204" pitchFamily="34" charset="0"/>
                <a:ea typeface="微软雅黑" panose="020B0503020204020204" pitchFamily="34" charset="-122"/>
                <a:sym typeface="Wingdings" panose="05000000000000000000" charset="0"/>
              </a:rPr>
              <a:t>1270</a:t>
            </a:r>
            <a:r>
              <a:rPr lang="zh-CN" altLang="en-US" sz="1600" b="1" dirty="0">
                <a:solidFill>
                  <a:srgbClr val="D24726"/>
                </a:solidFill>
                <a:latin typeface="Impact" panose="020B0806030902050204" pitchFamily="34" charset="0"/>
                <a:ea typeface="微软雅黑" panose="020B0503020204020204" pitchFamily="34" charset="-122"/>
                <a:sym typeface="Wingdings" panose="05000000000000000000" charset="0"/>
              </a:rPr>
              <a:t>公里</a:t>
            </a:r>
          </a:p>
        </p:txBody>
      </p:sp>
      <p:sp>
        <p:nvSpPr>
          <p:cNvPr id="12" name="矩形 11"/>
          <p:cNvSpPr>
            <a:spLocks noChangeArrowheads="1"/>
          </p:cNvSpPr>
          <p:nvPr/>
        </p:nvSpPr>
        <p:spPr bwMode="auto">
          <a:xfrm>
            <a:off x="720233" y="3507192"/>
            <a:ext cx="6119314" cy="7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6" rIns="68553" bIns="342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25"/>
              </a:spcAft>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路线</a:t>
            </a: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4</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charset="0"/>
              </a:rPr>
              <a:t>→</a:t>
            </a:r>
            <a:r>
              <a:rPr lang="zh-CN" altLang="en-US" sz="21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a:t>
            </a: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charset="0"/>
              </a:rPr>
              <a:t> 路线总距离：</a:t>
            </a:r>
            <a:r>
              <a:rPr lang="en-US" altLang="zh-CN" sz="1600" b="1" dirty="0">
                <a:solidFill>
                  <a:srgbClr val="D24726"/>
                </a:solidFill>
                <a:latin typeface="Impact" panose="020B0806030902050204" pitchFamily="34" charset="0"/>
                <a:ea typeface="微软雅黑" panose="020B0503020204020204" pitchFamily="34" charset="-122"/>
                <a:sym typeface="Wingdings" panose="05000000000000000000" charset="0"/>
              </a:rPr>
              <a:t>1640</a:t>
            </a:r>
            <a:r>
              <a:rPr lang="zh-CN" altLang="en-US" sz="1600" b="1" dirty="0">
                <a:solidFill>
                  <a:srgbClr val="D24726"/>
                </a:solidFill>
                <a:latin typeface="Impact" panose="020B0806030902050204" pitchFamily="34" charset="0"/>
                <a:ea typeface="微软雅黑" panose="020B0503020204020204" pitchFamily="34" charset="-122"/>
                <a:sym typeface="Wingdings" panose="05000000000000000000" charset="0"/>
              </a:rPr>
              <a:t>公里</a:t>
            </a:r>
          </a:p>
        </p:txBody>
      </p:sp>
      <p:sp>
        <p:nvSpPr>
          <p:cNvPr id="15" name="椭圆 14"/>
          <p:cNvSpPr/>
          <p:nvPr/>
        </p:nvSpPr>
        <p:spPr bwMode="auto">
          <a:xfrm>
            <a:off x="469814" y="3852387"/>
            <a:ext cx="184213" cy="235744"/>
          </a:xfrm>
          <a:custGeom>
            <a:avLst/>
            <a:gdLst/>
            <a:ahLst/>
            <a:cxnLst/>
            <a:rect l="l" t="t" r="r" b="b"/>
            <a:pathLst>
              <a:path w="683568" h="864094">
                <a:moveTo>
                  <a:pt x="341785" y="75471"/>
                </a:moveTo>
                <a:cubicBezTo>
                  <a:pt x="218037" y="75471"/>
                  <a:pt x="117720" y="175788"/>
                  <a:pt x="117720" y="299536"/>
                </a:cubicBezTo>
                <a:cubicBezTo>
                  <a:pt x="117720" y="423284"/>
                  <a:pt x="218037" y="523601"/>
                  <a:pt x="341785" y="523601"/>
                </a:cubicBezTo>
                <a:cubicBezTo>
                  <a:pt x="465533" y="523601"/>
                  <a:pt x="565850" y="423284"/>
                  <a:pt x="565850" y="299536"/>
                </a:cubicBezTo>
                <a:cubicBezTo>
                  <a:pt x="565850" y="175788"/>
                  <a:pt x="465533" y="75471"/>
                  <a:pt x="341785" y="75471"/>
                </a:cubicBezTo>
                <a:close/>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D24726"/>
          </a:solidFill>
          <a:ln w="31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lstStyle/>
          <a:p>
            <a:pPr algn="ctr"/>
            <a:endParaRPr lang="zh-CN" altLang="en-US"/>
          </a:p>
        </p:txBody>
      </p:sp>
      <p:sp>
        <p:nvSpPr>
          <p:cNvPr id="2050" name=" 2050"/>
          <p:cNvSpPr/>
          <p:nvPr/>
        </p:nvSpPr>
        <p:spPr bwMode="auto">
          <a:xfrm>
            <a:off x="6516216" y="1923678"/>
            <a:ext cx="729235" cy="415766"/>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lIns="51414" tIns="25707" rIns="51414" bIns="25707"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6" name=" 2050"/>
          <p:cNvSpPr/>
          <p:nvPr/>
        </p:nvSpPr>
        <p:spPr bwMode="auto">
          <a:xfrm>
            <a:off x="6588224" y="3075806"/>
            <a:ext cx="729235" cy="415766"/>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lIns="51414" tIns="25707" rIns="51414" bIns="25707"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7"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1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094642" y="1309896"/>
            <a:ext cx="2834116" cy="3306604"/>
          </a:xfrm>
          <a:prstGeom prst="rect">
            <a:avLst/>
          </a:prstGeom>
          <a:ln w="28575">
            <a:solidFill>
              <a:schemeClr val="tx1"/>
            </a:solidFill>
          </a:ln>
        </p:spPr>
      </p:pic>
      <p:pic>
        <p:nvPicPr>
          <p:cNvPr id="3" name="图片 2"/>
          <p:cNvPicPr>
            <a:picLocks noChangeAspect="1"/>
          </p:cNvPicPr>
          <p:nvPr/>
        </p:nvPicPr>
        <p:blipFill>
          <a:blip r:embed="rId2" cstate="print"/>
          <a:stretch>
            <a:fillRect/>
          </a:stretch>
        </p:blipFill>
        <p:spPr>
          <a:xfrm>
            <a:off x="5004048" y="1275606"/>
            <a:ext cx="2834116" cy="3306604"/>
          </a:xfrm>
          <a:prstGeom prst="rect">
            <a:avLst/>
          </a:prstGeom>
          <a:ln w="28575">
            <a:solidFill>
              <a:schemeClr val="tx1"/>
            </a:solidFill>
          </a:ln>
        </p:spPr>
      </p:pic>
      <p:sp>
        <p:nvSpPr>
          <p:cNvPr id="160" name=" 160"/>
          <p:cNvSpPr/>
          <p:nvPr/>
        </p:nvSpPr>
        <p:spPr>
          <a:xfrm rot="10320000" flipH="1">
            <a:off x="2824910" y="1736140"/>
            <a:ext cx="359858" cy="331946"/>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4" name=" 160"/>
          <p:cNvSpPr/>
          <p:nvPr/>
        </p:nvSpPr>
        <p:spPr>
          <a:xfrm rot="10320000">
            <a:off x="2245139" y="2260015"/>
            <a:ext cx="1117653" cy="287179"/>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5" name=" 160"/>
          <p:cNvSpPr/>
          <p:nvPr/>
        </p:nvSpPr>
        <p:spPr>
          <a:xfrm rot="10320000">
            <a:off x="1245059" y="2785319"/>
            <a:ext cx="793971" cy="287179"/>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6" name=" 160"/>
          <p:cNvSpPr/>
          <p:nvPr/>
        </p:nvSpPr>
        <p:spPr>
          <a:xfrm rot="10320000" flipH="1">
            <a:off x="1310747" y="3150126"/>
            <a:ext cx="423166" cy="105918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7" name=" 160"/>
          <p:cNvSpPr/>
          <p:nvPr/>
        </p:nvSpPr>
        <p:spPr>
          <a:xfrm rot="1020000">
            <a:off x="2028558" y="3435400"/>
            <a:ext cx="915828" cy="1103471"/>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9" name=" 160"/>
          <p:cNvSpPr/>
          <p:nvPr/>
        </p:nvSpPr>
        <p:spPr>
          <a:xfrm rot="7140000" flipH="1" flipV="1">
            <a:off x="6926077" y="1670055"/>
            <a:ext cx="257651" cy="436494"/>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0" name=" 160"/>
          <p:cNvSpPr/>
          <p:nvPr/>
        </p:nvSpPr>
        <p:spPr>
          <a:xfrm rot="8280000">
            <a:off x="5862279" y="2049989"/>
            <a:ext cx="1117653" cy="287179"/>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1" name=" 160"/>
          <p:cNvSpPr/>
          <p:nvPr/>
        </p:nvSpPr>
        <p:spPr>
          <a:xfrm rot="10320000">
            <a:off x="5193020" y="2728169"/>
            <a:ext cx="793971" cy="287179"/>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2" name=" 160"/>
          <p:cNvSpPr/>
          <p:nvPr/>
        </p:nvSpPr>
        <p:spPr>
          <a:xfrm rot="10320000" flipH="1">
            <a:off x="5248237" y="3150602"/>
            <a:ext cx="423166" cy="105918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4" name=" 160"/>
          <p:cNvSpPr/>
          <p:nvPr/>
        </p:nvSpPr>
        <p:spPr>
          <a:xfrm rot="1020000">
            <a:off x="5963668" y="3236804"/>
            <a:ext cx="915828" cy="1103471"/>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17" name="Rectangle 2"/>
          <p:cNvSpPr txBox="1">
            <a:spLocks noChangeArrowheads="1"/>
          </p:cNvSpPr>
          <p:nvPr/>
        </p:nvSpPr>
        <p:spPr bwMode="gray">
          <a:xfrm>
            <a:off x="214282" y="178594"/>
            <a:ext cx="6877998"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5.4 </a:t>
            </a:r>
            <a:r>
              <a:rPr lang="zh-CN" altLang="en-US" sz="3600" b="1" kern="0" dirty="0">
                <a:solidFill>
                  <a:srgbClr val="FFFFFF"/>
                </a:solidFill>
                <a:ea typeface="黑体" pitchFamily="2" charset="-122"/>
              </a:rPr>
              <a:t>案例分析</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旅行问题</a:t>
            </a:r>
            <a:endParaRPr lang="en-US" altLang="zh-CN" sz="2400" b="1" kern="0" dirty="0">
              <a:solidFill>
                <a:srgbClr val="FFFF00"/>
              </a:solidFill>
              <a:ea typeface="宋体" pitchFamily="2" charset="-122"/>
            </a:endParaRPr>
          </a:p>
        </p:txBody>
      </p:sp>
      <p:sp>
        <p:nvSpPr>
          <p:cNvPr id="1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60032" y="1131590"/>
            <a:ext cx="3312368" cy="1102519"/>
          </a:xfrm>
        </p:spPr>
        <p:txBody>
          <a:bodyPr>
            <a:normAutofit/>
          </a:bodyPr>
          <a:lstStyle/>
          <a:p>
            <a:r>
              <a:rPr lang="en-US" altLang="zh-CN" sz="6000" dirty="0"/>
              <a:t>Thanks</a:t>
            </a:r>
            <a:r>
              <a:rPr lang="zh-CN" altLang="en-US" sz="6000" dirty="0"/>
              <a:t>！</a:t>
            </a:r>
          </a:p>
        </p:txBody>
      </p:sp>
    </p:spTree>
    <p:extLst>
      <p:ext uri="{BB962C8B-B14F-4D97-AF65-F5344CB8AC3E}">
        <p14:creationId xmlns:p14="http://schemas.microsoft.com/office/powerpoint/2010/main" val="17410400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467544" y="1032016"/>
            <a:ext cx="3384376" cy="3744416"/>
          </a:xfrm>
        </p:spPr>
        <p:txBody>
          <a:bodyPr>
            <a:normAutofit fontScale="77500" lnSpcReduction="20000"/>
          </a:bodyPr>
          <a:lstStyle/>
          <a:p>
            <a:pPr>
              <a:lnSpc>
                <a:spcPct val="170000"/>
              </a:lnSpc>
              <a:spcBef>
                <a:spcPts val="0"/>
              </a:spcBef>
              <a:buSzPct val="90000"/>
            </a:pPr>
            <a:r>
              <a:rPr lang="zh-CN" altLang="en-US" sz="2600" b="1" dirty="0"/>
              <a:t>用流程图描述算法</a:t>
            </a:r>
          </a:p>
          <a:p>
            <a:pPr lvl="1">
              <a:lnSpc>
                <a:spcPct val="170000"/>
              </a:lnSpc>
              <a:spcBef>
                <a:spcPts val="0"/>
              </a:spcBef>
              <a:buSzPct val="90000"/>
            </a:pPr>
            <a:r>
              <a:rPr lang="zh-CN" altLang="en-US" sz="2200" b="1" dirty="0"/>
              <a:t>流程图（</a:t>
            </a:r>
            <a:r>
              <a:rPr lang="en-US" altLang="zh-CN" sz="2200" b="1" dirty="0"/>
              <a:t>Flow Chart</a:t>
            </a:r>
            <a:r>
              <a:rPr lang="zh-CN" altLang="en-US" sz="2200" b="1" dirty="0"/>
              <a:t>）是用一些图框、线条以及文字说明来形象地、直观地描述算法。</a:t>
            </a:r>
            <a:endParaRPr lang="en-US" altLang="zh-CN" sz="2200" b="1" dirty="0"/>
          </a:p>
          <a:p>
            <a:pPr lvl="1">
              <a:lnSpc>
                <a:spcPct val="170000"/>
              </a:lnSpc>
              <a:spcBef>
                <a:spcPts val="0"/>
              </a:spcBef>
              <a:buSzPct val="90000"/>
            </a:pPr>
            <a:r>
              <a:rPr lang="zh-CN" altLang="en-US" sz="2200" b="1" dirty="0"/>
              <a:t>使用图形表示算法的思路是一种极好的方法，因为千言万语不如一张图直白。</a:t>
            </a:r>
          </a:p>
        </p:txBody>
      </p:sp>
      <p:pic>
        <p:nvPicPr>
          <p:cNvPr id="6" name="图片 5"/>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4027620" y="1419622"/>
            <a:ext cx="2992652" cy="3011320"/>
          </a:xfrm>
          <a:prstGeom prst="rect">
            <a:avLst/>
          </a:prstGeom>
          <a:noFill/>
          <a:ln>
            <a:noFill/>
          </a:ln>
        </p:spPr>
      </p:pic>
      <p:pic>
        <p:nvPicPr>
          <p:cNvPr id="7" name="图片 6"/>
          <p:cNvPicPr/>
          <p:nvPr/>
        </p:nvPicPr>
        <p:blipFill>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7164288" y="1203598"/>
            <a:ext cx="1872208" cy="3227344"/>
          </a:xfrm>
          <a:prstGeom prst="rect">
            <a:avLst/>
          </a:prstGeom>
          <a:noFill/>
          <a:ln>
            <a:noFill/>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662805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38534" y="2732486"/>
            <a:ext cx="4681538" cy="2031325"/>
          </a:xfrm>
          <a:prstGeom prst="rect">
            <a:avLst/>
          </a:prstGeom>
          <a:noFill/>
          <a:ln w="6350">
            <a:noFill/>
            <a:miter lim="800000"/>
            <a:headEnd/>
            <a:tailEnd/>
          </a:ln>
        </p:spPr>
        <p:txBody>
          <a:bodyPr>
            <a:spAutoFit/>
          </a:bodyPr>
          <a:lstStyle/>
          <a:p>
            <a:pPr algn="l">
              <a:spcBef>
                <a:spcPct val="50000"/>
              </a:spcBef>
            </a:pPr>
            <a:r>
              <a:rPr lang="zh-CN" altLang="en-US" b="1" dirty="0">
                <a:solidFill>
                  <a:srgbClr val="333333"/>
                </a:solidFill>
                <a:latin typeface="楷体_GB2312" pitchFamily="49" charset="-122"/>
                <a:ea typeface="楷体_GB2312" pitchFamily="49" charset="-122"/>
              </a:rPr>
              <a:t>算法开始</a:t>
            </a:r>
          </a:p>
          <a:p>
            <a:pPr algn="l">
              <a:spcBef>
                <a:spcPct val="50000"/>
              </a:spcBef>
            </a:pPr>
            <a:r>
              <a:rPr lang="en-US" altLang="zh-CN" b="1" dirty="0">
                <a:solidFill>
                  <a:srgbClr val="333333"/>
                </a:solidFill>
                <a:latin typeface="楷体_GB2312" pitchFamily="49" charset="-122"/>
                <a:ea typeface="楷体_GB2312" pitchFamily="49" charset="-122"/>
              </a:rPr>
              <a:t>  1.</a:t>
            </a:r>
            <a:r>
              <a:rPr lang="zh-CN" altLang="en-US" b="1" dirty="0">
                <a:solidFill>
                  <a:srgbClr val="333333"/>
                </a:solidFill>
                <a:latin typeface="楷体_GB2312" pitchFamily="49" charset="-122"/>
                <a:ea typeface="楷体_GB2312" pitchFamily="49" charset="-122"/>
              </a:rPr>
              <a:t>输入</a:t>
            </a:r>
            <a:r>
              <a:rPr lang="en-US" altLang="zh-CN" b="1" dirty="0">
                <a:solidFill>
                  <a:srgbClr val="333333"/>
                </a:solidFill>
                <a:latin typeface="楷体_GB2312" pitchFamily="49" charset="-122"/>
                <a:ea typeface="楷体_GB2312" pitchFamily="49" charset="-122"/>
              </a:rPr>
              <a:t>n</a:t>
            </a:r>
            <a:r>
              <a:rPr lang="zh-CN" altLang="en-US" b="1" dirty="0">
                <a:solidFill>
                  <a:srgbClr val="333333"/>
                </a:solidFill>
                <a:latin typeface="楷体_GB2312" pitchFamily="49" charset="-122"/>
                <a:ea typeface="楷体_GB2312" pitchFamily="49" charset="-122"/>
              </a:rPr>
              <a:t>的值</a:t>
            </a:r>
          </a:p>
          <a:p>
            <a:pPr algn="l">
              <a:spcBef>
                <a:spcPct val="50000"/>
              </a:spcBef>
            </a:pPr>
            <a:r>
              <a:rPr lang="en-US" altLang="zh-CN" b="1" dirty="0">
                <a:solidFill>
                  <a:srgbClr val="333333"/>
                </a:solidFill>
                <a:latin typeface="楷体_GB2312" pitchFamily="49" charset="-122"/>
                <a:ea typeface="楷体_GB2312" pitchFamily="49" charset="-122"/>
              </a:rPr>
              <a:t>  2.</a:t>
            </a:r>
            <a:r>
              <a:rPr lang="zh-CN" altLang="en-US" b="1" dirty="0">
                <a:solidFill>
                  <a:srgbClr val="333333"/>
                </a:solidFill>
                <a:latin typeface="楷体_GB2312" pitchFamily="49" charset="-122"/>
                <a:ea typeface="楷体_GB2312" pitchFamily="49" charset="-122"/>
              </a:rPr>
              <a:t>计算</a:t>
            </a:r>
            <a:r>
              <a:rPr lang="en-US" altLang="zh-CN" b="1" dirty="0">
                <a:solidFill>
                  <a:srgbClr val="333333"/>
                </a:solidFill>
                <a:latin typeface="楷体_GB2312" pitchFamily="49" charset="-122"/>
                <a:ea typeface="楷体_GB2312" pitchFamily="49" charset="-122"/>
              </a:rPr>
              <a:t>sum</a:t>
            </a:r>
            <a:r>
              <a:rPr lang="zh-CN" altLang="en-US" b="1" dirty="0">
                <a:solidFill>
                  <a:srgbClr val="333333"/>
                </a:solidFill>
                <a:latin typeface="楷体_GB2312" pitchFamily="49" charset="-122"/>
                <a:ea typeface="楷体_GB2312" pitchFamily="49" charset="-122"/>
              </a:rPr>
              <a:t>←</a:t>
            </a:r>
            <a:r>
              <a:rPr lang="en-US" altLang="zh-CN" b="1" dirty="0">
                <a:solidFill>
                  <a:srgbClr val="333333"/>
                </a:solidFill>
                <a:latin typeface="楷体_GB2312" pitchFamily="49" charset="-122"/>
                <a:ea typeface="楷体_GB2312" pitchFamily="49" charset="-122"/>
              </a:rPr>
              <a:t>(1+n)* n/2</a:t>
            </a:r>
          </a:p>
          <a:p>
            <a:pPr algn="l">
              <a:spcBef>
                <a:spcPct val="50000"/>
              </a:spcBef>
            </a:pPr>
            <a:r>
              <a:rPr lang="en-US" altLang="zh-CN" b="1" dirty="0">
                <a:solidFill>
                  <a:srgbClr val="333333"/>
                </a:solidFill>
                <a:latin typeface="楷体_GB2312" pitchFamily="49" charset="-122"/>
                <a:ea typeface="楷体_GB2312" pitchFamily="49" charset="-122"/>
              </a:rPr>
              <a:t>  3.</a:t>
            </a:r>
            <a:r>
              <a:rPr lang="zh-CN" altLang="en-US" b="1" dirty="0">
                <a:solidFill>
                  <a:srgbClr val="333333"/>
                </a:solidFill>
                <a:latin typeface="楷体_GB2312" pitchFamily="49" charset="-122"/>
                <a:ea typeface="楷体_GB2312" pitchFamily="49" charset="-122"/>
              </a:rPr>
              <a:t>输出</a:t>
            </a:r>
            <a:r>
              <a:rPr lang="en-US" altLang="zh-CN" b="1" dirty="0">
                <a:solidFill>
                  <a:srgbClr val="333333"/>
                </a:solidFill>
                <a:latin typeface="楷体_GB2312" pitchFamily="49" charset="-122"/>
                <a:ea typeface="楷体_GB2312" pitchFamily="49" charset="-122"/>
              </a:rPr>
              <a:t>sum</a:t>
            </a:r>
            <a:r>
              <a:rPr lang="zh-CN" altLang="en-US" b="1" dirty="0">
                <a:solidFill>
                  <a:srgbClr val="333333"/>
                </a:solidFill>
                <a:latin typeface="楷体_GB2312" pitchFamily="49" charset="-122"/>
                <a:ea typeface="楷体_GB2312" pitchFamily="49" charset="-122"/>
              </a:rPr>
              <a:t>的值</a:t>
            </a:r>
          </a:p>
          <a:p>
            <a:pPr algn="l">
              <a:spcBef>
                <a:spcPct val="50000"/>
              </a:spcBef>
            </a:pPr>
            <a:r>
              <a:rPr lang="zh-CN" altLang="en-US" b="1" dirty="0">
                <a:solidFill>
                  <a:srgbClr val="333333"/>
                </a:solidFill>
                <a:latin typeface="楷体_GB2312" pitchFamily="49" charset="-122"/>
                <a:ea typeface="楷体_GB2312" pitchFamily="49" charset="-122"/>
              </a:rPr>
              <a:t>算法结束</a:t>
            </a:r>
          </a:p>
        </p:txBody>
      </p:sp>
      <p:sp>
        <p:nvSpPr>
          <p:cNvPr id="20483" name="Rectangle 16"/>
          <p:cNvSpPr>
            <a:spLocks noChangeArrowheads="1"/>
          </p:cNvSpPr>
          <p:nvPr/>
        </p:nvSpPr>
        <p:spPr bwMode="auto">
          <a:xfrm>
            <a:off x="609973" y="1434778"/>
            <a:ext cx="1620957" cy="523220"/>
          </a:xfrm>
          <a:prstGeom prst="rect">
            <a:avLst/>
          </a:prstGeom>
          <a:noFill/>
          <a:ln w="6350">
            <a:noFill/>
            <a:miter lim="800000"/>
            <a:headEnd/>
            <a:tailEnd/>
          </a:ln>
        </p:spPr>
        <p:txBody>
          <a:bodyPr wrap="none" anchor="ctr">
            <a:spAutoFit/>
          </a:bodyPr>
          <a:lstStyle/>
          <a:p>
            <a:pPr algn="l"/>
            <a:r>
              <a:rPr lang="zh-CN" altLang="en-US" sz="2800" b="1" dirty="0">
                <a:solidFill>
                  <a:srgbClr val="0000FF"/>
                </a:solidFill>
                <a:latin typeface="微软雅黑" pitchFamily="34" charset="-122"/>
                <a:ea typeface="微软雅黑" pitchFamily="34" charset="-122"/>
              </a:rPr>
              <a:t>自然语言</a:t>
            </a:r>
          </a:p>
        </p:txBody>
      </p:sp>
      <p:sp>
        <p:nvSpPr>
          <p:cNvPr id="20484" name="Rectangle 17"/>
          <p:cNvSpPr>
            <a:spLocks noChangeArrowheads="1"/>
          </p:cNvSpPr>
          <p:nvPr/>
        </p:nvSpPr>
        <p:spPr bwMode="auto">
          <a:xfrm>
            <a:off x="5961242" y="915566"/>
            <a:ext cx="1261884" cy="523220"/>
          </a:xfrm>
          <a:prstGeom prst="rect">
            <a:avLst/>
          </a:prstGeom>
          <a:noFill/>
          <a:ln w="6350" algn="ctr">
            <a:noFill/>
            <a:miter lim="800000"/>
            <a:headEnd/>
            <a:tailEnd/>
          </a:ln>
        </p:spPr>
        <p:txBody>
          <a:bodyPr wrap="none" anchor="ctr">
            <a:spAutoFit/>
          </a:bodyPr>
          <a:lstStyle/>
          <a:p>
            <a:pPr algn="l"/>
            <a:r>
              <a:rPr lang="zh-CN" altLang="en-US" sz="2800" b="1" dirty="0">
                <a:solidFill>
                  <a:srgbClr val="FF0000"/>
                </a:solidFill>
                <a:latin typeface="微软雅黑" pitchFamily="34" charset="-122"/>
                <a:ea typeface="微软雅黑" pitchFamily="34" charset="-122"/>
              </a:rPr>
              <a:t>流程图</a:t>
            </a:r>
          </a:p>
        </p:txBody>
      </p:sp>
      <p:sp>
        <p:nvSpPr>
          <p:cNvPr id="20485" name="Text Box 4"/>
          <p:cNvSpPr txBox="1">
            <a:spLocks noChangeArrowheads="1"/>
          </p:cNvSpPr>
          <p:nvPr/>
        </p:nvSpPr>
        <p:spPr bwMode="auto">
          <a:xfrm>
            <a:off x="609973" y="1982387"/>
            <a:ext cx="2384425" cy="784830"/>
          </a:xfrm>
          <a:prstGeom prst="rect">
            <a:avLst/>
          </a:prstGeom>
          <a:noFill/>
          <a:ln w="9525">
            <a:noFill/>
            <a:prstDash val="dash"/>
            <a:miter lim="800000"/>
            <a:headEnd/>
            <a:tailEnd/>
          </a:ln>
        </p:spPr>
        <p:txBody>
          <a:bodyPr>
            <a:spAutoFit/>
          </a:bodyPr>
          <a:lstStyle/>
          <a:p>
            <a:pPr algn="l">
              <a:spcBef>
                <a:spcPct val="50000"/>
              </a:spcBef>
            </a:pPr>
            <a:r>
              <a:rPr lang="en-US" altLang="zh-CN" b="1" dirty="0">
                <a:solidFill>
                  <a:srgbClr val="333333"/>
                </a:solidFill>
              </a:rPr>
              <a:t>n</a:t>
            </a:r>
            <a:r>
              <a:rPr lang="zh-CN" altLang="en-US" b="1" dirty="0">
                <a:solidFill>
                  <a:srgbClr val="333333"/>
                </a:solidFill>
              </a:rPr>
              <a:t>：项数、末项</a:t>
            </a:r>
          </a:p>
          <a:p>
            <a:pPr algn="l">
              <a:spcBef>
                <a:spcPct val="50000"/>
              </a:spcBef>
            </a:pPr>
            <a:r>
              <a:rPr lang="en-US" altLang="zh-CN" b="1" dirty="0">
                <a:solidFill>
                  <a:srgbClr val="333333"/>
                </a:solidFill>
              </a:rPr>
              <a:t>sum</a:t>
            </a:r>
            <a:r>
              <a:rPr lang="zh-CN" altLang="en-US" b="1" dirty="0">
                <a:solidFill>
                  <a:srgbClr val="333333"/>
                </a:solidFill>
              </a:rPr>
              <a:t>：总和</a:t>
            </a:r>
          </a:p>
        </p:txBody>
      </p:sp>
      <p:sp>
        <p:nvSpPr>
          <p:cNvPr id="16" name="AutoShape 3"/>
          <p:cNvSpPr>
            <a:spLocks noChangeArrowheads="1"/>
          </p:cNvSpPr>
          <p:nvPr/>
        </p:nvSpPr>
        <p:spPr bwMode="auto">
          <a:xfrm>
            <a:off x="5824736" y="1491773"/>
            <a:ext cx="1738313" cy="421481"/>
          </a:xfrm>
          <a:prstGeom prst="roundRect">
            <a:avLst>
              <a:gd name="adj" fmla="val 50000"/>
            </a:avLst>
          </a:prstGeom>
          <a:noFill/>
          <a:ln w="28575">
            <a:solidFill>
              <a:srgbClr val="003399"/>
            </a:solidFill>
            <a:round/>
            <a:headEnd/>
            <a:tailEnd/>
          </a:ln>
        </p:spPr>
        <p:txBody>
          <a:bodyPr lIns="0" tIns="0" rIns="0" bIns="0"/>
          <a:lstStyle/>
          <a:p>
            <a:pPr algn="ctr"/>
            <a:r>
              <a:rPr lang="en-US" altLang="zh-CN" sz="2000" b="1" dirty="0">
                <a:solidFill>
                  <a:srgbClr val="333333"/>
                </a:solidFill>
                <a:latin typeface="楷体_GB2312" pitchFamily="49" charset="-122"/>
                <a:ea typeface="楷体_GB2312" pitchFamily="49" charset="-122"/>
              </a:rPr>
              <a:t>Start</a:t>
            </a:r>
          </a:p>
        </p:txBody>
      </p:sp>
      <p:sp>
        <p:nvSpPr>
          <p:cNvPr id="17" name="AutoShape 4"/>
          <p:cNvSpPr>
            <a:spLocks noChangeArrowheads="1"/>
          </p:cNvSpPr>
          <p:nvPr/>
        </p:nvSpPr>
        <p:spPr bwMode="auto">
          <a:xfrm>
            <a:off x="5827910" y="4307600"/>
            <a:ext cx="1735138" cy="423863"/>
          </a:xfrm>
          <a:prstGeom prst="roundRect">
            <a:avLst>
              <a:gd name="adj" fmla="val 50000"/>
            </a:avLst>
          </a:prstGeom>
          <a:noFill/>
          <a:ln w="28575">
            <a:solidFill>
              <a:srgbClr val="003399"/>
            </a:solidFill>
            <a:round/>
            <a:headEnd/>
            <a:tailEnd/>
          </a:ln>
        </p:spPr>
        <p:txBody>
          <a:bodyPr lIns="0" tIns="0" rIns="0" bIns="0"/>
          <a:lstStyle/>
          <a:p>
            <a:pPr algn="ctr"/>
            <a:r>
              <a:rPr lang="en-US" altLang="zh-CN" sz="2000" b="1">
                <a:solidFill>
                  <a:srgbClr val="333333"/>
                </a:solidFill>
                <a:latin typeface="楷体_GB2312" pitchFamily="49" charset="-122"/>
                <a:ea typeface="楷体_GB2312" pitchFamily="49" charset="-122"/>
              </a:rPr>
              <a:t>End</a:t>
            </a:r>
          </a:p>
        </p:txBody>
      </p:sp>
      <p:sp>
        <p:nvSpPr>
          <p:cNvPr id="18" name="AutoShape 5"/>
          <p:cNvSpPr>
            <a:spLocks noChangeArrowheads="1"/>
          </p:cNvSpPr>
          <p:nvPr/>
        </p:nvSpPr>
        <p:spPr bwMode="auto">
          <a:xfrm>
            <a:off x="5310386" y="2195432"/>
            <a:ext cx="2759075" cy="421481"/>
          </a:xfrm>
          <a:prstGeom prst="parallelogram">
            <a:avLst>
              <a:gd name="adj" fmla="val 103170"/>
            </a:avLst>
          </a:prstGeom>
          <a:noFill/>
          <a:ln w="28575">
            <a:solidFill>
              <a:srgbClr val="003399"/>
            </a:solidFill>
            <a:miter lim="800000"/>
            <a:headEnd/>
            <a:tailEnd/>
          </a:ln>
        </p:spPr>
        <p:txBody>
          <a:bodyPr/>
          <a:lstStyle/>
          <a:p>
            <a:pPr algn="ctr"/>
            <a:r>
              <a:rPr lang="zh-CN" altLang="en-US" sz="2000" b="1">
                <a:solidFill>
                  <a:srgbClr val="333333"/>
                </a:solidFill>
                <a:latin typeface="楷体_GB2312" pitchFamily="49" charset="-122"/>
                <a:ea typeface="楷体_GB2312" pitchFamily="49" charset="-122"/>
              </a:rPr>
              <a:t>输入</a:t>
            </a:r>
            <a:r>
              <a:rPr lang="en-US" altLang="zh-CN" sz="2000" b="1">
                <a:solidFill>
                  <a:srgbClr val="333333"/>
                </a:solidFill>
                <a:latin typeface="楷体_GB2312" pitchFamily="49" charset="-122"/>
                <a:ea typeface="楷体_GB2312" pitchFamily="49" charset="-122"/>
              </a:rPr>
              <a:t>n</a:t>
            </a:r>
          </a:p>
        </p:txBody>
      </p:sp>
      <p:sp>
        <p:nvSpPr>
          <p:cNvPr id="19" name="Rectangle 6"/>
          <p:cNvSpPr>
            <a:spLocks noChangeArrowheads="1"/>
          </p:cNvSpPr>
          <p:nvPr/>
        </p:nvSpPr>
        <p:spPr bwMode="auto">
          <a:xfrm>
            <a:off x="4811910" y="2899092"/>
            <a:ext cx="3792538" cy="421481"/>
          </a:xfrm>
          <a:prstGeom prst="rect">
            <a:avLst/>
          </a:prstGeom>
          <a:noFill/>
          <a:ln w="28575">
            <a:solidFill>
              <a:srgbClr val="003399"/>
            </a:solidFill>
            <a:miter lim="800000"/>
            <a:headEnd/>
            <a:tailEnd/>
          </a:ln>
        </p:spPr>
        <p:txBody>
          <a:bodyPr/>
          <a:lstStyle/>
          <a:p>
            <a:pPr algn="ctr"/>
            <a:r>
              <a:rPr lang="en-US" altLang="zh-CN" sz="2000" b="1">
                <a:solidFill>
                  <a:srgbClr val="333333"/>
                </a:solidFill>
                <a:latin typeface="楷体_GB2312" pitchFamily="49" charset="-122"/>
                <a:ea typeface="楷体_GB2312" pitchFamily="49" charset="-122"/>
              </a:rPr>
              <a:t>sum</a:t>
            </a:r>
            <a:r>
              <a:rPr lang="zh-CN" altLang="en-US" sz="2000" b="1">
                <a:solidFill>
                  <a:srgbClr val="333333"/>
                </a:solidFill>
                <a:latin typeface="楷体_GB2312" pitchFamily="49" charset="-122"/>
                <a:ea typeface="楷体_GB2312" pitchFamily="49" charset="-122"/>
              </a:rPr>
              <a:t>←</a:t>
            </a:r>
            <a:r>
              <a:rPr lang="en-US" altLang="zh-CN" sz="2000" b="1">
                <a:solidFill>
                  <a:srgbClr val="333333"/>
                </a:solidFill>
                <a:latin typeface="楷体_GB2312" pitchFamily="49" charset="-122"/>
                <a:ea typeface="楷体_GB2312" pitchFamily="49" charset="-122"/>
              </a:rPr>
              <a:t>( 1+n )</a:t>
            </a:r>
            <a:r>
              <a:rPr lang="en-US" altLang="zh-CN" sz="2000" b="1">
                <a:solidFill>
                  <a:srgbClr val="333333"/>
                </a:solidFill>
                <a:latin typeface="Times New Roman" pitchFamily="18" charset="0"/>
                <a:ea typeface="楷体_GB2312" pitchFamily="49" charset="-122"/>
                <a:cs typeface="Times New Roman" pitchFamily="18" charset="0"/>
              </a:rPr>
              <a:t> * </a:t>
            </a:r>
            <a:r>
              <a:rPr lang="en-US" altLang="zh-CN" sz="2000" b="1">
                <a:solidFill>
                  <a:srgbClr val="333333"/>
                </a:solidFill>
                <a:latin typeface="楷体_GB2312" pitchFamily="49" charset="-122"/>
                <a:ea typeface="楷体_GB2312" pitchFamily="49" charset="-122"/>
              </a:rPr>
              <a:t>n / 2</a:t>
            </a:r>
          </a:p>
        </p:txBody>
      </p:sp>
      <p:sp>
        <p:nvSpPr>
          <p:cNvPr id="20" name="AutoShape 7"/>
          <p:cNvSpPr>
            <a:spLocks noChangeArrowheads="1"/>
          </p:cNvSpPr>
          <p:nvPr/>
        </p:nvSpPr>
        <p:spPr bwMode="auto">
          <a:xfrm>
            <a:off x="5192910" y="3601560"/>
            <a:ext cx="3041650" cy="421481"/>
          </a:xfrm>
          <a:prstGeom prst="parallelogram">
            <a:avLst>
              <a:gd name="adj" fmla="val 135311"/>
            </a:avLst>
          </a:prstGeom>
          <a:noFill/>
          <a:ln w="28575">
            <a:solidFill>
              <a:srgbClr val="003399"/>
            </a:solidFill>
            <a:miter lim="800000"/>
            <a:headEnd/>
            <a:tailEnd/>
          </a:ln>
        </p:spPr>
        <p:txBody>
          <a:bodyPr/>
          <a:lstStyle/>
          <a:p>
            <a:pPr algn="ctr"/>
            <a:r>
              <a:rPr lang="zh-CN" altLang="en-US" sz="2000" b="1">
                <a:solidFill>
                  <a:srgbClr val="333333"/>
                </a:solidFill>
                <a:latin typeface="楷体_GB2312" pitchFamily="49" charset="-122"/>
                <a:ea typeface="楷体_GB2312" pitchFamily="49" charset="-122"/>
              </a:rPr>
              <a:t>输出</a:t>
            </a:r>
            <a:r>
              <a:rPr lang="en-US" altLang="zh-CN" sz="2000" b="1">
                <a:solidFill>
                  <a:srgbClr val="333333"/>
                </a:solidFill>
                <a:latin typeface="楷体_GB2312" pitchFamily="49" charset="-122"/>
                <a:ea typeface="楷体_GB2312" pitchFamily="49" charset="-122"/>
              </a:rPr>
              <a:t>sum</a:t>
            </a:r>
          </a:p>
        </p:txBody>
      </p:sp>
      <p:sp>
        <p:nvSpPr>
          <p:cNvPr id="21" name="Line 8"/>
          <p:cNvSpPr>
            <a:spLocks noChangeShapeType="1"/>
          </p:cNvSpPr>
          <p:nvPr/>
        </p:nvSpPr>
        <p:spPr bwMode="auto">
          <a:xfrm>
            <a:off x="6694686" y="1918016"/>
            <a:ext cx="3175" cy="279797"/>
          </a:xfrm>
          <a:prstGeom prst="line">
            <a:avLst/>
          </a:prstGeom>
          <a:noFill/>
          <a:ln w="28575">
            <a:solidFill>
              <a:srgbClr val="003399"/>
            </a:solidFill>
            <a:round/>
            <a:headEnd/>
            <a:tailEnd type="stealth" w="lg" len="lg"/>
          </a:ln>
        </p:spPr>
        <p:txBody>
          <a:bodyPr/>
          <a:lstStyle/>
          <a:p>
            <a:pPr algn="ctr"/>
            <a:endParaRPr lang="zh-CN" altLang="en-US" sz="2000">
              <a:solidFill>
                <a:srgbClr val="333333"/>
              </a:solidFill>
            </a:endParaRPr>
          </a:p>
        </p:txBody>
      </p:sp>
      <p:sp>
        <p:nvSpPr>
          <p:cNvPr id="22" name="Line 9"/>
          <p:cNvSpPr>
            <a:spLocks noChangeShapeType="1"/>
          </p:cNvSpPr>
          <p:nvPr/>
        </p:nvSpPr>
        <p:spPr bwMode="auto">
          <a:xfrm>
            <a:off x="6694686" y="2616912"/>
            <a:ext cx="3175" cy="282179"/>
          </a:xfrm>
          <a:prstGeom prst="line">
            <a:avLst/>
          </a:prstGeom>
          <a:noFill/>
          <a:ln w="28575">
            <a:solidFill>
              <a:srgbClr val="003399"/>
            </a:solidFill>
            <a:round/>
            <a:headEnd/>
            <a:tailEnd type="stealth" w="lg" len="lg"/>
          </a:ln>
        </p:spPr>
        <p:txBody>
          <a:bodyPr/>
          <a:lstStyle/>
          <a:p>
            <a:pPr algn="ctr"/>
            <a:endParaRPr lang="zh-CN" altLang="en-US" sz="2000">
              <a:solidFill>
                <a:srgbClr val="333333"/>
              </a:solidFill>
            </a:endParaRPr>
          </a:p>
        </p:txBody>
      </p:sp>
      <p:sp>
        <p:nvSpPr>
          <p:cNvPr id="23" name="Line 10"/>
          <p:cNvSpPr>
            <a:spLocks noChangeShapeType="1"/>
          </p:cNvSpPr>
          <p:nvPr/>
        </p:nvSpPr>
        <p:spPr bwMode="auto">
          <a:xfrm>
            <a:off x="6697861" y="3324144"/>
            <a:ext cx="4763" cy="279797"/>
          </a:xfrm>
          <a:prstGeom prst="line">
            <a:avLst/>
          </a:prstGeom>
          <a:noFill/>
          <a:ln w="28575">
            <a:solidFill>
              <a:srgbClr val="003399"/>
            </a:solidFill>
            <a:round/>
            <a:headEnd/>
            <a:tailEnd type="stealth" w="lg" len="lg"/>
          </a:ln>
        </p:spPr>
        <p:txBody>
          <a:bodyPr/>
          <a:lstStyle/>
          <a:p>
            <a:pPr algn="ctr"/>
            <a:endParaRPr lang="zh-CN" altLang="en-US" sz="2000">
              <a:solidFill>
                <a:srgbClr val="333333"/>
              </a:solidFill>
            </a:endParaRPr>
          </a:p>
        </p:txBody>
      </p:sp>
      <p:sp>
        <p:nvSpPr>
          <p:cNvPr id="24" name="Line 11"/>
          <p:cNvSpPr>
            <a:spLocks noChangeShapeType="1"/>
          </p:cNvSpPr>
          <p:nvPr/>
        </p:nvSpPr>
        <p:spPr bwMode="auto">
          <a:xfrm>
            <a:off x="6697861" y="4027803"/>
            <a:ext cx="4763" cy="279797"/>
          </a:xfrm>
          <a:prstGeom prst="line">
            <a:avLst/>
          </a:prstGeom>
          <a:noFill/>
          <a:ln w="28575">
            <a:solidFill>
              <a:srgbClr val="003399"/>
            </a:solidFill>
            <a:round/>
            <a:headEnd/>
            <a:tailEnd type="stealth" w="lg" len="lg"/>
          </a:ln>
        </p:spPr>
        <p:txBody>
          <a:bodyPr/>
          <a:lstStyle/>
          <a:p>
            <a:pPr algn="ctr"/>
            <a:endParaRPr lang="zh-CN" altLang="en-US" sz="2000">
              <a:solidFill>
                <a:srgbClr val="333333"/>
              </a:solidFill>
            </a:endParaRPr>
          </a:p>
        </p:txBody>
      </p:sp>
      <p:sp>
        <p:nvSpPr>
          <p:cNvPr id="15"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用流程图描述算法</a:t>
            </a:r>
          </a:p>
        </p:txBody>
      </p:sp>
      <p:sp>
        <p:nvSpPr>
          <p:cNvPr id="2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2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par>
                          <p:cTn id="22" fill="hold" nodeType="afterGroup">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nodeType="afterGroup">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428596" y="2035965"/>
            <a:ext cx="6477000" cy="535785"/>
          </a:xfrm>
        </p:spPr>
        <p:txBody>
          <a:bodyPr>
            <a:normAutofit fontScale="90000"/>
          </a:bodyPr>
          <a:lstStyle/>
          <a:p>
            <a:pPr algn="l"/>
            <a:r>
              <a:rPr lang="zh-CN" altLang="en-US" sz="3200" kern="1200" dirty="0">
                <a:solidFill>
                  <a:srgbClr val="FF0000"/>
                </a:solidFill>
                <a:latin typeface="微软雅黑" pitchFamily="34" charset="-122"/>
                <a:ea typeface="微软雅黑" pitchFamily="34" charset="-122"/>
                <a:cs typeface="+mn-cs"/>
              </a:rPr>
              <a:t>基本算法结构</a:t>
            </a:r>
          </a:p>
        </p:txBody>
      </p:sp>
      <p:sp>
        <p:nvSpPr>
          <p:cNvPr id="260099" name="Rectangle 3"/>
          <p:cNvSpPr>
            <a:spLocks noGrp="1" noChangeArrowheads="1"/>
          </p:cNvSpPr>
          <p:nvPr>
            <p:ph type="body" idx="1"/>
          </p:nvPr>
        </p:nvSpPr>
        <p:spPr>
          <a:xfrm>
            <a:off x="457200" y="2946800"/>
            <a:ext cx="8229600" cy="1393041"/>
          </a:xfrm>
        </p:spPr>
        <p:txBody>
          <a:bodyPr/>
          <a:lstStyle/>
          <a:p>
            <a:pPr>
              <a:lnSpc>
                <a:spcPct val="150000"/>
              </a:lnSpc>
            </a:pPr>
            <a:r>
              <a:rPr lang="en-US" altLang="zh-CN" sz="2800" dirty="0">
                <a:solidFill>
                  <a:srgbClr val="333333"/>
                </a:solidFill>
                <a:latin typeface="微软雅黑" pitchFamily="34" charset="-122"/>
                <a:ea typeface="微软雅黑" pitchFamily="34" charset="-122"/>
              </a:rPr>
              <a:t>“</a:t>
            </a:r>
            <a:r>
              <a:rPr lang="zh-CN" altLang="en-US" sz="2800" dirty="0">
                <a:solidFill>
                  <a:srgbClr val="333333"/>
                </a:solidFill>
                <a:latin typeface="微软雅黑" pitchFamily="34" charset="-122"/>
                <a:ea typeface="微软雅黑" pitchFamily="34" charset="-122"/>
              </a:rPr>
              <a:t>结构化程序设计方法”的核心是规定了算法的三种基本结构：</a:t>
            </a:r>
            <a:r>
              <a:rPr lang="zh-CN" altLang="en-US" sz="2800" dirty="0">
                <a:solidFill>
                  <a:srgbClr val="0000FF"/>
                </a:solidFill>
                <a:latin typeface="微软雅黑" pitchFamily="34" charset="-122"/>
                <a:ea typeface="微软雅黑" pitchFamily="34" charset="-122"/>
              </a:rPr>
              <a:t>顺序结构</a:t>
            </a:r>
            <a:r>
              <a:rPr lang="zh-CN" altLang="en-US" sz="2800" dirty="0">
                <a:solidFill>
                  <a:srgbClr val="333333"/>
                </a:solidFill>
                <a:latin typeface="微软雅黑" pitchFamily="34" charset="-122"/>
                <a:ea typeface="微软雅黑" pitchFamily="34" charset="-122"/>
              </a:rPr>
              <a:t>、</a:t>
            </a:r>
            <a:r>
              <a:rPr lang="zh-CN" altLang="en-US" sz="2800" dirty="0">
                <a:solidFill>
                  <a:srgbClr val="0000FF"/>
                </a:solidFill>
                <a:latin typeface="微软雅黑" pitchFamily="34" charset="-122"/>
                <a:ea typeface="微软雅黑" pitchFamily="34" charset="-122"/>
              </a:rPr>
              <a:t>分支结构</a:t>
            </a:r>
            <a:r>
              <a:rPr lang="zh-CN" altLang="en-US" sz="2800" dirty="0">
                <a:solidFill>
                  <a:srgbClr val="333333"/>
                </a:solidFill>
                <a:latin typeface="微软雅黑" pitchFamily="34" charset="-122"/>
                <a:ea typeface="微软雅黑" pitchFamily="34" charset="-122"/>
              </a:rPr>
              <a:t>和</a:t>
            </a:r>
            <a:r>
              <a:rPr lang="zh-CN" altLang="en-US" sz="2800" dirty="0">
                <a:solidFill>
                  <a:srgbClr val="0000FF"/>
                </a:solidFill>
                <a:latin typeface="微软雅黑" pitchFamily="34" charset="-122"/>
                <a:ea typeface="微软雅黑" pitchFamily="34" charset="-122"/>
              </a:rPr>
              <a:t>循环结构</a:t>
            </a:r>
            <a:r>
              <a:rPr lang="zh-CN" altLang="en-US" sz="2800" dirty="0">
                <a:solidFill>
                  <a:srgbClr val="333333"/>
                </a:solidFill>
                <a:latin typeface="微软雅黑" pitchFamily="34" charset="-122"/>
                <a:ea typeface="微软雅黑" pitchFamily="34" charset="-122"/>
              </a:rPr>
              <a:t> </a:t>
            </a:r>
          </a:p>
        </p:txBody>
      </p:sp>
      <p:sp>
        <p:nvSpPr>
          <p:cNvPr id="4"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用流程图描述算法</a:t>
            </a: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3" name="Text Box 3"/>
          <p:cNvSpPr txBox="1">
            <a:spLocks noChangeArrowheads="1"/>
          </p:cNvSpPr>
          <p:nvPr/>
        </p:nvSpPr>
        <p:spPr bwMode="auto">
          <a:xfrm>
            <a:off x="357158" y="1660916"/>
            <a:ext cx="2667718" cy="523220"/>
          </a:xfrm>
          <a:prstGeom prst="rect">
            <a:avLst/>
          </a:prstGeom>
          <a:noFill/>
          <a:ln w="9525">
            <a:noFill/>
            <a:miter lim="800000"/>
            <a:headEnd/>
            <a:tailEnd/>
          </a:ln>
          <a:effectLst/>
        </p:spPr>
        <p:txBody>
          <a:bodyPr wrap="none">
            <a:spAutoFit/>
          </a:bodyPr>
          <a:lstStyle/>
          <a:p>
            <a:pPr eaLnBrk="1" hangingPunct="1"/>
            <a:r>
              <a:rPr lang="zh-CN" altLang="en-US" sz="2800" b="1" dirty="0">
                <a:solidFill>
                  <a:srgbClr val="0000FF"/>
                </a:solidFill>
                <a:latin typeface="微软雅黑" pitchFamily="34" charset="-122"/>
                <a:ea typeface="微软雅黑" pitchFamily="34" charset="-122"/>
              </a:rPr>
              <a:t>（</a:t>
            </a:r>
            <a:r>
              <a:rPr lang="en-US" altLang="zh-CN" sz="2800" b="1" dirty="0">
                <a:solidFill>
                  <a:srgbClr val="0000FF"/>
                </a:solidFill>
                <a:latin typeface="微软雅黑" pitchFamily="34" charset="-122"/>
                <a:ea typeface="微软雅黑" pitchFamily="34" charset="-122"/>
              </a:rPr>
              <a:t>1</a:t>
            </a:r>
            <a:r>
              <a:rPr lang="zh-CN" altLang="en-US" sz="2800" b="1" dirty="0">
                <a:solidFill>
                  <a:srgbClr val="0000FF"/>
                </a:solidFill>
                <a:latin typeface="微软雅黑" pitchFamily="34" charset="-122"/>
                <a:ea typeface="微软雅黑" pitchFamily="34" charset="-122"/>
              </a:rPr>
              <a:t>）顺序结构 </a:t>
            </a:r>
          </a:p>
        </p:txBody>
      </p:sp>
      <p:graphicFrame>
        <p:nvGraphicFramePr>
          <p:cNvPr id="660484" name="Object 4"/>
          <p:cNvGraphicFramePr>
            <a:graphicFrameLocks noChangeAspect="1"/>
          </p:cNvGraphicFramePr>
          <p:nvPr/>
        </p:nvGraphicFramePr>
        <p:xfrm>
          <a:off x="2428861" y="2303858"/>
          <a:ext cx="4545031" cy="2127704"/>
        </p:xfrm>
        <a:graphic>
          <a:graphicData uri="http://schemas.openxmlformats.org/presentationml/2006/ole">
            <mc:AlternateContent xmlns:mc="http://schemas.openxmlformats.org/markup-compatibility/2006">
              <mc:Choice xmlns:v="urn:schemas-microsoft-com:vml" Requires="v">
                <p:oleObj spid="_x0000_s1047" name="BMP 图像" r:id="rId3" imgW="3650296" imgH="2278577" progId="PBrush">
                  <p:embed/>
                </p:oleObj>
              </mc:Choice>
              <mc:Fallback>
                <p:oleObj name="BMP 图像" r:id="rId3" imgW="3650296" imgH="2278577"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61" y="2303858"/>
                        <a:ext cx="4545031" cy="2127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用流程图描述算法</a:t>
            </a:r>
          </a:p>
        </p:txBody>
      </p:sp>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9"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ext Box 2"/>
          <p:cNvSpPr txBox="1">
            <a:spLocks noChangeArrowheads="1"/>
          </p:cNvSpPr>
          <p:nvPr/>
        </p:nvSpPr>
        <p:spPr bwMode="auto">
          <a:xfrm>
            <a:off x="214283" y="1982387"/>
            <a:ext cx="2228495" cy="523220"/>
          </a:xfrm>
          <a:prstGeom prst="rect">
            <a:avLst/>
          </a:prstGeom>
          <a:noFill/>
          <a:ln w="9525">
            <a:noFill/>
            <a:miter lim="800000"/>
            <a:headEnd/>
            <a:tailEnd/>
          </a:ln>
          <a:effectLst/>
        </p:spPr>
        <p:txBody>
          <a:bodyPr wrap="none">
            <a:spAutoFit/>
          </a:bodyPr>
          <a:lstStyle/>
          <a:p>
            <a:pPr eaLnBrk="1" hangingPunct="1"/>
            <a:r>
              <a:rPr lang="en-US" altLang="zh-CN" sz="2800" b="1" dirty="0">
                <a:solidFill>
                  <a:srgbClr val="0000FF"/>
                </a:solidFill>
                <a:latin typeface="微软雅黑" pitchFamily="34" charset="-122"/>
                <a:ea typeface="微软雅黑" pitchFamily="34" charset="-122"/>
              </a:rPr>
              <a:t>(2)</a:t>
            </a:r>
            <a:r>
              <a:rPr lang="zh-CN" altLang="en-US" sz="2800" b="1" dirty="0">
                <a:solidFill>
                  <a:srgbClr val="0000FF"/>
                </a:solidFill>
                <a:latin typeface="微软雅黑" pitchFamily="34" charset="-122"/>
                <a:ea typeface="微软雅黑" pitchFamily="34" charset="-122"/>
              </a:rPr>
              <a:t>选择结构 </a:t>
            </a:r>
          </a:p>
        </p:txBody>
      </p:sp>
      <p:graphicFrame>
        <p:nvGraphicFramePr>
          <p:cNvPr id="661507" name="Object 3"/>
          <p:cNvGraphicFramePr>
            <a:graphicFrameLocks noChangeAspect="1"/>
          </p:cNvGraphicFramePr>
          <p:nvPr>
            <p:extLst>
              <p:ext uri="{D42A27DB-BD31-4B8C-83A1-F6EECF244321}">
                <p14:modId xmlns:p14="http://schemas.microsoft.com/office/powerpoint/2010/main" val="591214912"/>
              </p:ext>
            </p:extLst>
          </p:nvPr>
        </p:nvGraphicFramePr>
        <p:xfrm>
          <a:off x="2771800" y="1573993"/>
          <a:ext cx="5472608" cy="3103448"/>
        </p:xfrm>
        <a:graphic>
          <a:graphicData uri="http://schemas.openxmlformats.org/presentationml/2006/ole">
            <mc:AlternateContent xmlns:mc="http://schemas.openxmlformats.org/markup-compatibility/2006">
              <mc:Choice xmlns:v="urn:schemas-microsoft-com:vml" Requires="v">
                <p:oleObj spid="_x0000_s2071" name="BMP 图像" r:id="rId3" imgW="4153260" imgH="3238781" progId="PBrush">
                  <p:embed/>
                </p:oleObj>
              </mc:Choice>
              <mc:Fallback>
                <p:oleObj name="BMP 图像" r:id="rId3" imgW="4153260" imgH="3238781"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573993"/>
                        <a:ext cx="5472608" cy="3103448"/>
                      </a:xfrm>
                      <a:prstGeom prst="rect">
                        <a:avLst/>
                      </a:prstGeom>
                      <a:noFill/>
                      <a:ln>
                        <a:noFill/>
                      </a:ln>
                      <a:effectLst/>
                    </p:spPr>
                  </p:pic>
                </p:oleObj>
              </mc:Fallback>
            </mc:AlternateContent>
          </a:graphicData>
        </a:graphic>
      </p:graphicFrame>
      <p:sp>
        <p:nvSpPr>
          <p:cNvPr id="4"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用流程图描述算法</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2530" name="Object 2"/>
          <p:cNvGraphicFramePr>
            <a:graphicFrameLocks noChangeAspect="1"/>
          </p:cNvGraphicFramePr>
          <p:nvPr>
            <p:extLst>
              <p:ext uri="{D42A27DB-BD31-4B8C-83A1-F6EECF244321}">
                <p14:modId xmlns:p14="http://schemas.microsoft.com/office/powerpoint/2010/main" val="4090469218"/>
              </p:ext>
            </p:extLst>
          </p:nvPr>
        </p:nvGraphicFramePr>
        <p:xfrm>
          <a:off x="2915816" y="1491630"/>
          <a:ext cx="5447911" cy="3141373"/>
        </p:xfrm>
        <a:graphic>
          <a:graphicData uri="http://schemas.openxmlformats.org/presentationml/2006/ole">
            <mc:AlternateContent xmlns:mc="http://schemas.openxmlformats.org/markup-compatibility/2006">
              <mc:Choice xmlns:v="urn:schemas-microsoft-com:vml" Requires="v">
                <p:oleObj spid="_x0000_s3095" name="位图图像" r:id="rId3" imgW="4667902" imgH="4029637" progId="PBrush">
                  <p:embed/>
                </p:oleObj>
              </mc:Choice>
              <mc:Fallback>
                <p:oleObj name="位图图像" r:id="rId3" imgW="4667902" imgH="4029637"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491630"/>
                        <a:ext cx="5447911" cy="314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2531" name="Text Box 3"/>
          <p:cNvSpPr txBox="1">
            <a:spLocks noChangeArrowheads="1"/>
          </p:cNvSpPr>
          <p:nvPr/>
        </p:nvSpPr>
        <p:spPr bwMode="auto">
          <a:xfrm>
            <a:off x="285720" y="1982387"/>
            <a:ext cx="2228495" cy="523220"/>
          </a:xfrm>
          <a:prstGeom prst="rect">
            <a:avLst/>
          </a:prstGeom>
          <a:noFill/>
          <a:ln w="9525">
            <a:noFill/>
            <a:miter lim="800000"/>
            <a:headEnd/>
            <a:tailEnd/>
          </a:ln>
          <a:effectLst/>
        </p:spPr>
        <p:txBody>
          <a:bodyPr wrap="none">
            <a:spAutoFit/>
          </a:bodyPr>
          <a:lstStyle/>
          <a:p>
            <a:pPr eaLnBrk="1" hangingPunct="1"/>
            <a:r>
              <a:rPr lang="en-US" altLang="zh-CN" sz="2800" b="1" dirty="0">
                <a:solidFill>
                  <a:srgbClr val="0000FF"/>
                </a:solidFill>
                <a:latin typeface="微软雅黑" pitchFamily="34" charset="-122"/>
                <a:ea typeface="微软雅黑" pitchFamily="34" charset="-122"/>
              </a:rPr>
              <a:t>(3)</a:t>
            </a:r>
            <a:r>
              <a:rPr lang="zh-CN" altLang="en-US" sz="2800" b="1" dirty="0">
                <a:solidFill>
                  <a:srgbClr val="0000FF"/>
                </a:solidFill>
                <a:latin typeface="微软雅黑" pitchFamily="34" charset="-122"/>
                <a:ea typeface="微软雅黑" pitchFamily="34" charset="-122"/>
              </a:rPr>
              <a:t>循环结构 </a:t>
            </a:r>
          </a:p>
        </p:txBody>
      </p:sp>
      <p:sp>
        <p:nvSpPr>
          <p:cNvPr id="4"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用流程图描述算法</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3478"/>
            <a:ext cx="8229600" cy="857250"/>
          </a:xfrm>
        </p:spPr>
        <p:txBody>
          <a:bodyPr>
            <a:normAutofit/>
          </a:bodyPr>
          <a:lstStyle/>
          <a:p>
            <a:r>
              <a:rPr lang="zh-CN" altLang="en-US" sz="3600" dirty="0"/>
              <a:t>第五章  问题求解与计算思维实训</a:t>
            </a:r>
          </a:p>
        </p:txBody>
      </p:sp>
      <p:sp>
        <p:nvSpPr>
          <p:cNvPr id="3" name="副标题 2"/>
          <p:cNvSpPr>
            <a:spLocks noGrp="1"/>
          </p:cNvSpPr>
          <p:nvPr>
            <p:ph idx="1"/>
          </p:nvPr>
        </p:nvSpPr>
        <p:spPr>
          <a:xfrm>
            <a:off x="457200" y="1275606"/>
            <a:ext cx="8229600" cy="2955775"/>
          </a:xfrm>
        </p:spPr>
        <p:txBody>
          <a:bodyPr>
            <a:normAutofit/>
          </a:bodyPr>
          <a:lstStyle/>
          <a:p>
            <a:r>
              <a:rPr lang="zh-CN" altLang="en-US" dirty="0"/>
              <a:t>主题</a:t>
            </a:r>
            <a:r>
              <a:rPr lang="en-US" altLang="zh-CN" dirty="0"/>
              <a:t>1</a:t>
            </a:r>
            <a:r>
              <a:rPr lang="zh-CN" altLang="en-US" dirty="0"/>
              <a:t>、   算法</a:t>
            </a:r>
            <a:r>
              <a:rPr lang="zh-CN" altLang="zh-CN" dirty="0"/>
              <a:t>与</a:t>
            </a:r>
            <a:r>
              <a:rPr lang="zh-CN" altLang="en-US" dirty="0"/>
              <a:t>算法</a:t>
            </a:r>
            <a:r>
              <a:rPr lang="zh-CN" altLang="zh-CN" dirty="0"/>
              <a:t>思维</a:t>
            </a:r>
            <a:endParaRPr lang="en-US" altLang="zh-CN" dirty="0"/>
          </a:p>
          <a:p>
            <a:r>
              <a:rPr lang="zh-CN" altLang="en-US" dirty="0"/>
              <a:t>主题</a:t>
            </a:r>
            <a:r>
              <a:rPr lang="en-US" altLang="zh-CN" dirty="0"/>
              <a:t>2</a:t>
            </a:r>
            <a:r>
              <a:rPr lang="zh-CN" altLang="en-US" dirty="0"/>
              <a:t>、   算法策略</a:t>
            </a:r>
            <a:endParaRPr lang="en-US" altLang="zh-CN" dirty="0"/>
          </a:p>
          <a:p>
            <a:r>
              <a:rPr lang="zh-CN" altLang="en-US" dirty="0"/>
              <a:t>主题</a:t>
            </a:r>
            <a:r>
              <a:rPr lang="en-US" altLang="zh-CN" dirty="0"/>
              <a:t>3</a:t>
            </a:r>
            <a:r>
              <a:rPr lang="zh-CN" altLang="en-US" dirty="0"/>
              <a:t>、   问题求解框架</a:t>
            </a:r>
            <a:endParaRPr lang="en-US" altLang="zh-CN" dirty="0"/>
          </a:p>
          <a:p>
            <a:r>
              <a:rPr lang="zh-CN" altLang="en-US" dirty="0"/>
              <a:t>主题</a:t>
            </a:r>
            <a:r>
              <a:rPr lang="en-US" altLang="zh-CN" dirty="0"/>
              <a:t>4</a:t>
            </a:r>
            <a:r>
              <a:rPr lang="zh-CN" altLang="en-US" dirty="0"/>
              <a:t>、   问题求解经典案例分析</a:t>
            </a: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65423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142844" y="1500181"/>
            <a:ext cx="8229600" cy="357200"/>
          </a:xfrm>
        </p:spPr>
        <p:txBody>
          <a:bodyPr>
            <a:normAutofit fontScale="90000"/>
          </a:bodyPr>
          <a:lstStyle/>
          <a:p>
            <a:pPr algn="l"/>
            <a:r>
              <a:rPr lang="zh-CN" altLang="en-US" sz="2800" dirty="0">
                <a:solidFill>
                  <a:srgbClr val="0000FF"/>
                </a:solidFill>
                <a:ea typeface="黑体" pitchFamily="49" charset="-122"/>
              </a:rPr>
              <a:t>例：根据学生成绩输出评定结果</a:t>
            </a:r>
          </a:p>
        </p:txBody>
      </p:sp>
      <p:sp>
        <p:nvSpPr>
          <p:cNvPr id="663555" name="Text Box 3"/>
          <p:cNvSpPr txBox="1">
            <a:spLocks noChangeArrowheads="1"/>
          </p:cNvSpPr>
          <p:nvPr/>
        </p:nvSpPr>
        <p:spPr bwMode="auto">
          <a:xfrm>
            <a:off x="142844" y="2089543"/>
            <a:ext cx="4717188" cy="1323439"/>
          </a:xfrm>
          <a:prstGeom prst="rect">
            <a:avLst/>
          </a:prstGeom>
          <a:solidFill>
            <a:srgbClr val="C5C5C5"/>
          </a:solidFill>
          <a:ln w="25400">
            <a:solidFill>
              <a:srgbClr val="FFCC00"/>
            </a:solidFill>
            <a:miter lim="800000"/>
            <a:headEnd/>
            <a:tailEnd/>
          </a:ln>
          <a:effectLst/>
        </p:spPr>
        <p:txBody>
          <a:bodyPr wrap="square">
            <a:spAutoFit/>
          </a:bodyPr>
          <a:lstStyle/>
          <a:p>
            <a:pPr algn="l" eaLnBrk="1" hangingPunct="1"/>
            <a:r>
              <a:rPr kumimoji="0" lang="zh-CN" altLang="en-US" sz="1600" b="1" dirty="0">
                <a:solidFill>
                  <a:srgbClr val="FF0000"/>
                </a:solidFill>
                <a:latin typeface="Arial" pitchFamily="34" charset="0"/>
                <a:ea typeface="黑体" pitchFamily="49" charset="-122"/>
              </a:rPr>
              <a:t>伪码语句示例之一</a:t>
            </a:r>
          </a:p>
          <a:p>
            <a:pPr algn="l" eaLnBrk="1" hangingPunct="1"/>
            <a:r>
              <a:rPr kumimoji="0" lang="zh-CN" altLang="en-US" sz="1600" b="1" dirty="0">
                <a:solidFill>
                  <a:schemeClr val="tx2"/>
                </a:solidFill>
                <a:latin typeface="Arial" pitchFamily="34" charset="0"/>
              </a:rPr>
              <a:t> </a:t>
            </a:r>
            <a:r>
              <a:rPr kumimoji="0" lang="en-US" altLang="zh-CN" sz="1600" b="1" dirty="0">
                <a:solidFill>
                  <a:schemeClr val="tx2"/>
                </a:solidFill>
                <a:latin typeface="Arial" pitchFamily="34" charset="0"/>
              </a:rPr>
              <a:t>if student’s grades greater than or equal to 60</a:t>
            </a:r>
          </a:p>
          <a:p>
            <a:pPr algn="l" eaLnBrk="1" hangingPunct="1"/>
            <a:r>
              <a:rPr kumimoji="0" lang="en-US" altLang="zh-CN" sz="1600" b="1" dirty="0">
                <a:solidFill>
                  <a:schemeClr val="tx2"/>
                </a:solidFill>
                <a:latin typeface="Arial" pitchFamily="34" charset="0"/>
              </a:rPr>
              <a:t>      display ” Passed”</a:t>
            </a:r>
          </a:p>
          <a:p>
            <a:pPr algn="l" eaLnBrk="1" hangingPunct="1"/>
            <a:r>
              <a:rPr kumimoji="0" lang="en-US" altLang="zh-CN" sz="1600" b="1" dirty="0">
                <a:solidFill>
                  <a:schemeClr val="tx2"/>
                </a:solidFill>
                <a:latin typeface="Arial" pitchFamily="34" charset="0"/>
              </a:rPr>
              <a:t> else </a:t>
            </a:r>
          </a:p>
          <a:p>
            <a:pPr algn="l" eaLnBrk="1" hangingPunct="1"/>
            <a:r>
              <a:rPr kumimoji="0" lang="en-US" altLang="zh-CN" sz="1600" b="1" dirty="0">
                <a:solidFill>
                  <a:schemeClr val="tx2"/>
                </a:solidFill>
                <a:latin typeface="Arial" pitchFamily="34" charset="0"/>
              </a:rPr>
              <a:t>      display ”Failed”</a:t>
            </a:r>
          </a:p>
        </p:txBody>
      </p:sp>
      <p:sp>
        <p:nvSpPr>
          <p:cNvPr id="663556" name="Text Box 4"/>
          <p:cNvSpPr txBox="1">
            <a:spLocks noChangeArrowheads="1"/>
          </p:cNvSpPr>
          <p:nvPr/>
        </p:nvSpPr>
        <p:spPr bwMode="auto">
          <a:xfrm>
            <a:off x="142844" y="3482584"/>
            <a:ext cx="4717188" cy="1323439"/>
          </a:xfrm>
          <a:prstGeom prst="rect">
            <a:avLst/>
          </a:prstGeom>
          <a:solidFill>
            <a:schemeClr val="accent5">
              <a:lumMod val="60000"/>
              <a:lumOff val="40000"/>
            </a:schemeClr>
          </a:solidFill>
          <a:ln w="25400">
            <a:solidFill>
              <a:srgbClr val="FFCC00"/>
            </a:solidFill>
            <a:miter lim="800000"/>
            <a:headEnd/>
            <a:tailEnd/>
          </a:ln>
          <a:effectLst/>
        </p:spPr>
        <p:txBody>
          <a:bodyPr wrap="square">
            <a:spAutoFit/>
          </a:bodyPr>
          <a:lstStyle/>
          <a:p>
            <a:pPr algn="l" eaLnBrk="1" hangingPunct="1"/>
            <a:r>
              <a:rPr kumimoji="0" lang="zh-CN" altLang="en-US" sz="1600" b="1" dirty="0">
                <a:solidFill>
                  <a:srgbClr val="FF0000"/>
                </a:solidFill>
                <a:latin typeface="Arial" pitchFamily="34" charset="0"/>
                <a:ea typeface="黑体" pitchFamily="49" charset="-122"/>
              </a:rPr>
              <a:t>伪码语句示例之二</a:t>
            </a:r>
          </a:p>
          <a:p>
            <a:pPr algn="l" eaLnBrk="1" hangingPunct="1"/>
            <a:r>
              <a:rPr kumimoji="0" lang="zh-CN" altLang="en-US" sz="1600" b="1" dirty="0">
                <a:solidFill>
                  <a:schemeClr val="tx2"/>
                </a:solidFill>
                <a:latin typeface="Arial" pitchFamily="34" charset="0"/>
              </a:rPr>
              <a:t>    </a:t>
            </a:r>
            <a:r>
              <a:rPr kumimoji="0" lang="zh-CN" altLang="en-US" sz="1600" b="1" dirty="0">
                <a:solidFill>
                  <a:schemeClr val="tx2"/>
                </a:solidFill>
                <a:latin typeface="黑体" pitchFamily="49" charset="-122"/>
                <a:ea typeface="黑体" pitchFamily="49" charset="-122"/>
              </a:rPr>
              <a:t>如果学生成绩大于或等于</a:t>
            </a:r>
            <a:r>
              <a:rPr kumimoji="0" lang="en-US" altLang="zh-CN" sz="1600" b="1" dirty="0">
                <a:solidFill>
                  <a:schemeClr val="tx2"/>
                </a:solidFill>
                <a:latin typeface="黑体" pitchFamily="49" charset="-122"/>
                <a:ea typeface="黑体" pitchFamily="49" charset="-122"/>
              </a:rPr>
              <a:t>60</a:t>
            </a:r>
          </a:p>
          <a:p>
            <a:pPr algn="l" eaLnBrk="1" hangingPunct="1"/>
            <a:r>
              <a:rPr kumimoji="0" lang="en-US" altLang="zh-CN" sz="1600" b="1" dirty="0">
                <a:solidFill>
                  <a:schemeClr val="tx2"/>
                </a:solidFill>
                <a:latin typeface="黑体" pitchFamily="49" charset="-122"/>
                <a:ea typeface="黑体" pitchFamily="49" charset="-122"/>
              </a:rPr>
              <a:t>      </a:t>
            </a:r>
            <a:r>
              <a:rPr kumimoji="0" lang="zh-CN" altLang="en-US" sz="1600" b="1" dirty="0">
                <a:solidFill>
                  <a:schemeClr val="tx2"/>
                </a:solidFill>
                <a:latin typeface="黑体" pitchFamily="49" charset="-122"/>
                <a:ea typeface="黑体" pitchFamily="49" charset="-122"/>
              </a:rPr>
              <a:t>显示</a:t>
            </a:r>
            <a:r>
              <a:rPr kumimoji="0" lang="zh-CN" altLang="en-US" sz="1600" b="1" dirty="0">
                <a:solidFill>
                  <a:schemeClr val="tx2"/>
                </a:solidFill>
                <a:latin typeface="Arial"/>
                <a:ea typeface="黑体" pitchFamily="49" charset="-122"/>
              </a:rPr>
              <a:t>”</a:t>
            </a:r>
            <a:r>
              <a:rPr kumimoji="0" lang="zh-CN" altLang="en-US" sz="1600" b="1" dirty="0">
                <a:solidFill>
                  <a:schemeClr val="tx2"/>
                </a:solidFill>
                <a:latin typeface="黑体" pitchFamily="49" charset="-122"/>
                <a:ea typeface="黑体" pitchFamily="49" charset="-122"/>
              </a:rPr>
              <a:t>及格</a:t>
            </a:r>
            <a:r>
              <a:rPr kumimoji="0" lang="zh-CN" altLang="en-US" sz="1600" b="1" dirty="0">
                <a:solidFill>
                  <a:schemeClr val="tx2"/>
                </a:solidFill>
                <a:latin typeface="Arial"/>
                <a:ea typeface="黑体" pitchFamily="49" charset="-122"/>
              </a:rPr>
              <a:t>”</a:t>
            </a:r>
            <a:endParaRPr kumimoji="0" lang="zh-CN" altLang="en-US" sz="1600" b="1" dirty="0">
              <a:solidFill>
                <a:schemeClr val="tx2"/>
              </a:solidFill>
              <a:latin typeface="黑体" pitchFamily="49" charset="-122"/>
              <a:ea typeface="黑体" pitchFamily="49" charset="-122"/>
            </a:endParaRPr>
          </a:p>
          <a:p>
            <a:pPr algn="l" eaLnBrk="1" hangingPunct="1"/>
            <a:r>
              <a:rPr kumimoji="0" lang="zh-CN" altLang="en-US" sz="1600" b="1" dirty="0">
                <a:solidFill>
                  <a:schemeClr val="tx2"/>
                </a:solidFill>
                <a:latin typeface="黑体" pitchFamily="49" charset="-122"/>
                <a:ea typeface="黑体" pitchFamily="49" charset="-122"/>
              </a:rPr>
              <a:t>   否则 </a:t>
            </a:r>
          </a:p>
          <a:p>
            <a:pPr algn="l" eaLnBrk="1" hangingPunct="1"/>
            <a:r>
              <a:rPr kumimoji="0" lang="zh-CN" altLang="en-US" sz="1600" b="1" dirty="0">
                <a:solidFill>
                  <a:schemeClr val="tx2"/>
                </a:solidFill>
                <a:latin typeface="黑体" pitchFamily="49" charset="-122"/>
                <a:ea typeface="黑体" pitchFamily="49" charset="-122"/>
              </a:rPr>
              <a:t>      显示 </a:t>
            </a:r>
            <a:r>
              <a:rPr kumimoji="0" lang="zh-CN" altLang="en-US" sz="1600" b="1" dirty="0">
                <a:solidFill>
                  <a:schemeClr val="tx2"/>
                </a:solidFill>
                <a:latin typeface="Arial"/>
                <a:ea typeface="黑体" pitchFamily="49" charset="-122"/>
              </a:rPr>
              <a:t>”</a:t>
            </a:r>
            <a:r>
              <a:rPr kumimoji="0" lang="zh-CN" altLang="en-US" sz="1600" b="1" dirty="0">
                <a:solidFill>
                  <a:schemeClr val="tx2"/>
                </a:solidFill>
                <a:latin typeface="黑体" pitchFamily="49" charset="-122"/>
                <a:ea typeface="黑体" pitchFamily="49" charset="-122"/>
              </a:rPr>
              <a:t>不及格</a:t>
            </a:r>
            <a:r>
              <a:rPr kumimoji="0" lang="zh-CN" altLang="en-US" sz="1600" b="1" dirty="0">
                <a:solidFill>
                  <a:schemeClr val="tx2"/>
                </a:solidFill>
                <a:latin typeface="Arial"/>
                <a:ea typeface="黑体" pitchFamily="49" charset="-122"/>
              </a:rPr>
              <a:t>”</a:t>
            </a:r>
            <a:endParaRPr kumimoji="0" lang="zh-CN" altLang="en-US" sz="1600" b="1" dirty="0">
              <a:solidFill>
                <a:schemeClr val="tx2"/>
              </a:solidFill>
              <a:latin typeface="黑体" pitchFamily="49" charset="-122"/>
              <a:ea typeface="黑体" pitchFamily="49" charset="-122"/>
            </a:endParaRPr>
          </a:p>
        </p:txBody>
      </p:sp>
      <p:pic>
        <p:nvPicPr>
          <p:cNvPr id="663557" name="Picture 5" descr="a"/>
          <p:cNvPicPr>
            <a:picLocks noGrp="1" noChangeAspect="1" noChangeArrowheads="1"/>
          </p:cNvPicPr>
          <p:nvPr>
            <p:ph idx="1"/>
          </p:nvPr>
        </p:nvPicPr>
        <p:blipFill>
          <a:blip r:embed="rId2" cstate="print"/>
          <a:srcRect/>
          <a:stretch>
            <a:fillRect/>
          </a:stretch>
        </p:blipFill>
        <p:spPr>
          <a:xfrm>
            <a:off x="5105580" y="1203598"/>
            <a:ext cx="3823710" cy="1944216"/>
          </a:xfrm>
          <a:noFill/>
          <a:ln/>
        </p:spPr>
      </p:pic>
      <p:sp>
        <p:nvSpPr>
          <p:cNvPr id="663558" name="Text Box 6"/>
          <p:cNvSpPr txBox="1">
            <a:spLocks noChangeArrowheads="1"/>
          </p:cNvSpPr>
          <p:nvPr/>
        </p:nvSpPr>
        <p:spPr bwMode="auto">
          <a:xfrm>
            <a:off x="5036538" y="3326670"/>
            <a:ext cx="4071966" cy="1477328"/>
          </a:xfrm>
          <a:prstGeom prst="rect">
            <a:avLst/>
          </a:prstGeom>
          <a:solidFill>
            <a:schemeClr val="tx2">
              <a:lumMod val="60000"/>
              <a:lumOff val="40000"/>
            </a:schemeClr>
          </a:solidFill>
          <a:ln w="28575">
            <a:solidFill>
              <a:srgbClr val="FFCC00"/>
            </a:solidFill>
            <a:miter lim="800000"/>
            <a:headEnd/>
            <a:tailEnd/>
          </a:ln>
          <a:effectLst/>
        </p:spPr>
        <p:txBody>
          <a:bodyPr wrap="square">
            <a:spAutoFit/>
          </a:bodyPr>
          <a:lstStyle/>
          <a:p>
            <a:pPr algn="l" eaLnBrk="1" hangingPunct="1"/>
            <a:r>
              <a:rPr kumimoji="0" lang="en-US" altLang="zh-CN" b="1" dirty="0">
                <a:solidFill>
                  <a:srgbClr val="FF0000"/>
                </a:solidFill>
                <a:latin typeface="黑体" pitchFamily="49" charset="-122"/>
                <a:ea typeface="黑体" pitchFamily="49" charset="-122"/>
              </a:rPr>
              <a:t>C</a:t>
            </a:r>
            <a:r>
              <a:rPr kumimoji="0" lang="zh-CN" altLang="en-US" b="1" dirty="0">
                <a:solidFill>
                  <a:srgbClr val="FF0000"/>
                </a:solidFill>
                <a:latin typeface="黑体" pitchFamily="49" charset="-122"/>
                <a:ea typeface="黑体" pitchFamily="49" charset="-122"/>
              </a:rPr>
              <a:t>语言源程序段示例</a:t>
            </a:r>
          </a:p>
          <a:p>
            <a:pPr algn="l" eaLnBrk="1" hangingPunct="1"/>
            <a:r>
              <a:rPr kumimoji="0" lang="en-US" altLang="zh-CN" dirty="0">
                <a:solidFill>
                  <a:schemeClr val="tx1"/>
                </a:solidFill>
                <a:latin typeface="Arial" pitchFamily="34" charset="0"/>
                <a:ea typeface="黑体" pitchFamily="49" charset="-122"/>
              </a:rPr>
              <a:t>if (grade&gt;=60)</a:t>
            </a:r>
          </a:p>
          <a:p>
            <a:pPr algn="l" eaLnBrk="1" hangingPunct="1"/>
            <a:r>
              <a:rPr kumimoji="0" lang="en-US" altLang="zh-CN" dirty="0">
                <a:solidFill>
                  <a:schemeClr val="tx1"/>
                </a:solidFill>
                <a:latin typeface="Arial" pitchFamily="34" charset="0"/>
                <a:ea typeface="黑体" pitchFamily="49" charset="-122"/>
              </a:rPr>
              <a:t>    </a:t>
            </a:r>
            <a:r>
              <a:rPr kumimoji="0" lang="en-US" altLang="zh-CN" dirty="0" err="1">
                <a:solidFill>
                  <a:schemeClr val="tx1"/>
                </a:solidFill>
                <a:latin typeface="Arial" pitchFamily="34" charset="0"/>
                <a:ea typeface="黑体" pitchFamily="49" charset="-122"/>
              </a:rPr>
              <a:t>printf</a:t>
            </a:r>
            <a:r>
              <a:rPr kumimoji="0" lang="en-US" altLang="zh-CN" dirty="0">
                <a:solidFill>
                  <a:schemeClr val="tx1"/>
                </a:solidFill>
                <a:latin typeface="Arial" pitchFamily="34" charset="0"/>
                <a:ea typeface="黑体" pitchFamily="49" charset="-122"/>
              </a:rPr>
              <a:t>(“Passed!”);</a:t>
            </a:r>
          </a:p>
          <a:p>
            <a:pPr algn="l" eaLnBrk="1" hangingPunct="1"/>
            <a:r>
              <a:rPr kumimoji="0" lang="en-US" altLang="zh-CN" dirty="0">
                <a:solidFill>
                  <a:schemeClr val="tx1"/>
                </a:solidFill>
                <a:latin typeface="Arial" pitchFamily="34" charset="0"/>
                <a:ea typeface="黑体" pitchFamily="49" charset="-122"/>
              </a:rPr>
              <a:t>else</a:t>
            </a:r>
          </a:p>
          <a:p>
            <a:pPr algn="l" eaLnBrk="1" hangingPunct="1"/>
            <a:r>
              <a:rPr kumimoji="0" lang="en-US" altLang="zh-CN" dirty="0">
                <a:solidFill>
                  <a:schemeClr val="tx1"/>
                </a:solidFill>
                <a:latin typeface="Arial" pitchFamily="34" charset="0"/>
                <a:ea typeface="黑体" pitchFamily="49" charset="-122"/>
              </a:rPr>
              <a:t>    </a:t>
            </a:r>
            <a:r>
              <a:rPr kumimoji="0" lang="en-US" altLang="zh-CN" dirty="0" err="1">
                <a:solidFill>
                  <a:schemeClr val="tx1"/>
                </a:solidFill>
                <a:latin typeface="Arial" pitchFamily="34" charset="0"/>
                <a:ea typeface="黑体" pitchFamily="49" charset="-122"/>
              </a:rPr>
              <a:t>printf</a:t>
            </a:r>
            <a:r>
              <a:rPr kumimoji="0" lang="en-US" altLang="zh-CN" dirty="0">
                <a:solidFill>
                  <a:schemeClr val="tx1"/>
                </a:solidFill>
                <a:latin typeface="Arial" pitchFamily="34" charset="0"/>
                <a:ea typeface="黑体" pitchFamily="49" charset="-122"/>
              </a:rPr>
              <a:t>(“Failed”);</a:t>
            </a:r>
          </a:p>
        </p:txBody>
      </p:sp>
      <p:sp>
        <p:nvSpPr>
          <p:cNvPr id="8"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用流程图描述算法</a:t>
            </a:r>
          </a:p>
        </p:txBody>
      </p:sp>
      <p:sp>
        <p:nvSpPr>
          <p:cNvPr id="11"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3555"/>
                                        </p:tgtEl>
                                        <p:attrNameLst>
                                          <p:attrName>style.visibility</p:attrName>
                                        </p:attrNameLst>
                                      </p:cBhvr>
                                      <p:to>
                                        <p:strVal val="visible"/>
                                      </p:to>
                                    </p:set>
                                    <p:animEffect transition="in" filter="blinds(horizontal)">
                                      <p:cBhvr>
                                        <p:cTn id="7" dur="500"/>
                                        <p:tgtEl>
                                          <p:spTgt spid="6635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3556"/>
                                        </p:tgtEl>
                                        <p:attrNameLst>
                                          <p:attrName>style.visibility</p:attrName>
                                        </p:attrNameLst>
                                      </p:cBhvr>
                                      <p:to>
                                        <p:strVal val="visible"/>
                                      </p:to>
                                    </p:set>
                                    <p:animEffect transition="in" filter="blinds(horizontal)">
                                      <p:cBhvr>
                                        <p:cTn id="12" dur="500"/>
                                        <p:tgtEl>
                                          <p:spTgt spid="66355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63557"/>
                                        </p:tgtEl>
                                        <p:attrNameLst>
                                          <p:attrName>style.visibility</p:attrName>
                                        </p:attrNameLst>
                                      </p:cBhvr>
                                      <p:to>
                                        <p:strVal val="visible"/>
                                      </p:to>
                                    </p:set>
                                    <p:anim calcmode="lin" valueType="num">
                                      <p:cBhvr additive="base">
                                        <p:cTn id="17" dur="500" fill="hold"/>
                                        <p:tgtEl>
                                          <p:spTgt spid="663557"/>
                                        </p:tgtEl>
                                        <p:attrNameLst>
                                          <p:attrName>ppt_x</p:attrName>
                                        </p:attrNameLst>
                                      </p:cBhvr>
                                      <p:tavLst>
                                        <p:tav tm="0">
                                          <p:val>
                                            <p:strVal val="#ppt_x"/>
                                          </p:val>
                                        </p:tav>
                                        <p:tav tm="100000">
                                          <p:val>
                                            <p:strVal val="#ppt_x"/>
                                          </p:val>
                                        </p:tav>
                                      </p:tavLst>
                                    </p:anim>
                                    <p:anim calcmode="lin" valueType="num">
                                      <p:cBhvr additive="base">
                                        <p:cTn id="18" dur="500" fill="hold"/>
                                        <p:tgtEl>
                                          <p:spTgt spid="66355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63558"/>
                                        </p:tgtEl>
                                        <p:attrNameLst>
                                          <p:attrName>style.visibility</p:attrName>
                                        </p:attrNameLst>
                                      </p:cBhvr>
                                      <p:to>
                                        <p:strVal val="visible"/>
                                      </p:to>
                                    </p:set>
                                    <p:anim calcmode="lin" valueType="num">
                                      <p:cBhvr additive="base">
                                        <p:cTn id="23" dur="500" fill="hold"/>
                                        <p:tgtEl>
                                          <p:spTgt spid="663558"/>
                                        </p:tgtEl>
                                        <p:attrNameLst>
                                          <p:attrName>ppt_x</p:attrName>
                                        </p:attrNameLst>
                                      </p:cBhvr>
                                      <p:tavLst>
                                        <p:tav tm="0">
                                          <p:val>
                                            <p:strVal val="0-#ppt_w/2"/>
                                          </p:val>
                                        </p:tav>
                                        <p:tav tm="100000">
                                          <p:val>
                                            <p:strVal val="#ppt_x"/>
                                          </p:val>
                                        </p:tav>
                                      </p:tavLst>
                                    </p:anim>
                                    <p:anim calcmode="lin" valueType="num">
                                      <p:cBhvr additive="base">
                                        <p:cTn id="24" dur="500" fill="hold"/>
                                        <p:tgtEl>
                                          <p:spTgt spid="6635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5" grpId="0" animBg="1" autoUpdateAnimBg="0"/>
      <p:bldP spid="663556" grpId="0" animBg="1" autoUpdateAnimBg="0"/>
      <p:bldP spid="663558"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a:xfrm>
            <a:off x="285720" y="1178710"/>
            <a:ext cx="6477000" cy="651272"/>
          </a:xfrm>
        </p:spPr>
        <p:txBody>
          <a:bodyPr/>
          <a:lstStyle/>
          <a:p>
            <a:pPr algn="l"/>
            <a:r>
              <a:rPr lang="zh-CN" altLang="en-US" sz="3200" dirty="0">
                <a:solidFill>
                  <a:srgbClr val="FF0000"/>
                </a:solidFill>
                <a:latin typeface="黑体" pitchFamily="49" charset="-122"/>
                <a:ea typeface="黑体" pitchFamily="49" charset="-122"/>
              </a:rPr>
              <a:t>传统流程图   </a:t>
            </a:r>
            <a:endParaRPr lang="zh-CN" altLang="en-US" sz="2400" i="1" dirty="0">
              <a:solidFill>
                <a:srgbClr val="FF0000"/>
              </a:solidFill>
              <a:ea typeface="黑体" pitchFamily="49" charset="-122"/>
            </a:endParaRPr>
          </a:p>
        </p:txBody>
      </p:sp>
      <p:sp>
        <p:nvSpPr>
          <p:cNvPr id="664579" name="Rectangle 3"/>
          <p:cNvSpPr>
            <a:spLocks noGrp="1" noChangeArrowheads="1"/>
          </p:cNvSpPr>
          <p:nvPr>
            <p:ph type="body" sz="half" idx="1"/>
          </p:nvPr>
        </p:nvSpPr>
        <p:spPr>
          <a:xfrm>
            <a:off x="214283" y="1928808"/>
            <a:ext cx="3637637" cy="2571750"/>
          </a:xfrm>
        </p:spPr>
        <p:txBody>
          <a:bodyPr>
            <a:normAutofit/>
          </a:bodyPr>
          <a:lstStyle/>
          <a:p>
            <a:pPr marL="361950" indent="-361950">
              <a:buFont typeface="Wingdings" pitchFamily="2" charset="2"/>
              <a:buChar char="ü"/>
            </a:pPr>
            <a:r>
              <a:rPr lang="zh-CN" altLang="en-US" sz="2000" b="1" dirty="0">
                <a:solidFill>
                  <a:srgbClr val="0000FF"/>
                </a:solidFill>
                <a:latin typeface="微软雅黑" pitchFamily="34" charset="-122"/>
                <a:ea typeface="微软雅黑" pitchFamily="34" charset="-122"/>
              </a:rPr>
              <a:t>特点：</a:t>
            </a:r>
          </a:p>
          <a:p>
            <a:pPr marL="361950" indent="-361950">
              <a:buFontTx/>
              <a:buNone/>
            </a:pPr>
            <a:r>
              <a:rPr lang="zh-CN" altLang="en-US" sz="2000" dirty="0">
                <a:solidFill>
                  <a:srgbClr val="333333"/>
                </a:solidFill>
                <a:latin typeface="黑体" pitchFamily="49" charset="-122"/>
                <a:ea typeface="黑体" pitchFamily="49" charset="-122"/>
              </a:rPr>
              <a:t>  直观形象；</a:t>
            </a:r>
          </a:p>
          <a:p>
            <a:pPr marL="361950" indent="-361950">
              <a:buFontTx/>
              <a:buNone/>
            </a:pPr>
            <a:r>
              <a:rPr lang="zh-CN" altLang="en-US" sz="2000" dirty="0">
                <a:solidFill>
                  <a:srgbClr val="333333"/>
                </a:solidFill>
                <a:latin typeface="黑体" pitchFamily="49" charset="-122"/>
                <a:ea typeface="黑体" pitchFamily="49" charset="-122"/>
              </a:rPr>
              <a:t>  使用流线。</a:t>
            </a:r>
          </a:p>
          <a:p>
            <a:pPr marL="361950" indent="-361950">
              <a:buFont typeface="Wingdings" pitchFamily="2" charset="2"/>
              <a:buChar char="ü"/>
            </a:pPr>
            <a:r>
              <a:rPr lang="zh-CN" altLang="en-US" sz="2000" b="1" dirty="0">
                <a:solidFill>
                  <a:srgbClr val="0000FF"/>
                </a:solidFill>
                <a:latin typeface="微软雅黑" pitchFamily="34" charset="-122"/>
                <a:ea typeface="微软雅黑" pitchFamily="34" charset="-122"/>
              </a:rPr>
              <a:t>缺点：</a:t>
            </a:r>
          </a:p>
          <a:p>
            <a:pPr marL="361950" indent="-361950">
              <a:buFontTx/>
              <a:buNone/>
            </a:pPr>
            <a:r>
              <a:rPr lang="zh-CN" altLang="en-US" sz="2000" dirty="0">
                <a:solidFill>
                  <a:srgbClr val="333333"/>
                </a:solidFill>
                <a:latin typeface="黑体" pitchFamily="49" charset="-122"/>
                <a:ea typeface="黑体" pitchFamily="49" charset="-122"/>
              </a:rPr>
              <a:t>  占面积大，使用流线任意转移，易出现</a:t>
            </a:r>
            <a:r>
              <a:rPr lang="zh-CN" altLang="en-US" sz="2000" dirty="0">
                <a:solidFill>
                  <a:srgbClr val="333333"/>
                </a:solidFill>
                <a:latin typeface="Times New Roman"/>
                <a:ea typeface="黑体" pitchFamily="49" charset="-122"/>
              </a:rPr>
              <a:t>“</a:t>
            </a:r>
            <a:r>
              <a:rPr lang="zh-CN" altLang="en-US" sz="2000" dirty="0">
                <a:solidFill>
                  <a:srgbClr val="333333"/>
                </a:solidFill>
                <a:latin typeface="黑体" pitchFamily="49" charset="-122"/>
                <a:ea typeface="黑体" pitchFamily="49" charset="-122"/>
              </a:rPr>
              <a:t>乱麻</a:t>
            </a:r>
            <a:r>
              <a:rPr lang="zh-CN" altLang="en-US" sz="2000" dirty="0">
                <a:solidFill>
                  <a:srgbClr val="333333"/>
                </a:solidFill>
                <a:latin typeface="Times New Roman"/>
                <a:ea typeface="黑体" pitchFamily="49" charset="-122"/>
              </a:rPr>
              <a:t>”</a:t>
            </a:r>
            <a:r>
              <a:rPr lang="zh-CN" altLang="en-US" sz="2000" dirty="0">
                <a:solidFill>
                  <a:srgbClr val="333333"/>
                </a:solidFill>
                <a:latin typeface="黑体" pitchFamily="49" charset="-122"/>
                <a:ea typeface="黑体" pitchFamily="49" charset="-122"/>
              </a:rPr>
              <a:t>现象，造成编程与阅读程序困难。</a:t>
            </a:r>
          </a:p>
        </p:txBody>
      </p:sp>
      <p:pic>
        <p:nvPicPr>
          <p:cNvPr id="664580" name="Picture 4" descr="一元二次方程"/>
          <p:cNvPicPr>
            <a:picLocks noGrp="1" noChangeAspect="1" noChangeArrowheads="1"/>
          </p:cNvPicPr>
          <p:nvPr>
            <p:ph sz="half" idx="2"/>
          </p:nvPr>
        </p:nvPicPr>
        <p:blipFill>
          <a:blip r:embed="rId2" cstate="print"/>
          <a:srcRect/>
          <a:stretch>
            <a:fillRect/>
          </a:stretch>
        </p:blipFill>
        <p:spPr>
          <a:xfrm>
            <a:off x="4114984" y="1339445"/>
            <a:ext cx="4957611" cy="3290890"/>
          </a:xfrm>
          <a:noFill/>
          <a:ln/>
        </p:spPr>
      </p:pic>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4580"/>
                                        </p:tgtEl>
                                        <p:attrNameLst>
                                          <p:attrName>style.visibility</p:attrName>
                                        </p:attrNameLst>
                                      </p:cBhvr>
                                      <p:to>
                                        <p:strVal val="visible"/>
                                      </p:to>
                                    </p:set>
                                    <p:anim calcmode="lin" valueType="num">
                                      <p:cBhvr additive="base">
                                        <p:cTn id="7" dur="500" fill="hold"/>
                                        <p:tgtEl>
                                          <p:spTgt spid="664580"/>
                                        </p:tgtEl>
                                        <p:attrNameLst>
                                          <p:attrName>ppt_x</p:attrName>
                                        </p:attrNameLst>
                                      </p:cBhvr>
                                      <p:tavLst>
                                        <p:tav tm="0">
                                          <p:val>
                                            <p:strVal val="1+#ppt_w/2"/>
                                          </p:val>
                                        </p:tav>
                                        <p:tav tm="100000">
                                          <p:val>
                                            <p:strVal val="#ppt_x"/>
                                          </p:val>
                                        </p:tav>
                                      </p:tavLst>
                                    </p:anim>
                                    <p:anim calcmode="lin" valueType="num">
                                      <p:cBhvr additive="base">
                                        <p:cTn id="8" dur="500" fill="hold"/>
                                        <p:tgtEl>
                                          <p:spTgt spid="6645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a:xfrm>
            <a:off x="357158" y="972570"/>
            <a:ext cx="8229600" cy="375044"/>
          </a:xfrm>
        </p:spPr>
        <p:txBody>
          <a:bodyPr>
            <a:normAutofit fontScale="90000"/>
          </a:bodyPr>
          <a:lstStyle/>
          <a:p>
            <a:pPr algn="l"/>
            <a:r>
              <a:rPr lang="en-US" altLang="zh-CN" sz="3200" dirty="0">
                <a:solidFill>
                  <a:srgbClr val="FF0000"/>
                </a:solidFill>
                <a:latin typeface="黑体" pitchFamily="49" charset="-122"/>
                <a:ea typeface="黑体" pitchFamily="49" charset="-122"/>
              </a:rPr>
              <a:t>N-S</a:t>
            </a:r>
            <a:r>
              <a:rPr lang="zh-CN" altLang="en-US" sz="3200" dirty="0">
                <a:solidFill>
                  <a:srgbClr val="FF0000"/>
                </a:solidFill>
                <a:latin typeface="黑体" pitchFamily="49" charset="-122"/>
                <a:ea typeface="黑体" pitchFamily="49" charset="-122"/>
              </a:rPr>
              <a:t>结构化流程图</a:t>
            </a:r>
          </a:p>
        </p:txBody>
      </p:sp>
      <p:sp>
        <p:nvSpPr>
          <p:cNvPr id="665603" name="Rectangle 3"/>
          <p:cNvSpPr>
            <a:spLocks noGrp="1" noChangeArrowheads="1"/>
          </p:cNvSpPr>
          <p:nvPr>
            <p:ph type="body" sz="half" idx="1"/>
          </p:nvPr>
        </p:nvSpPr>
        <p:spPr>
          <a:xfrm>
            <a:off x="251520" y="1401787"/>
            <a:ext cx="8640959" cy="1674019"/>
          </a:xfrm>
        </p:spPr>
        <p:txBody>
          <a:bodyPr>
            <a:noAutofit/>
          </a:bodyPr>
          <a:lstStyle/>
          <a:p>
            <a:pPr marL="361950" indent="-361950">
              <a:lnSpc>
                <a:spcPct val="80000"/>
              </a:lnSpc>
              <a:buFontTx/>
              <a:buNone/>
            </a:pPr>
            <a:r>
              <a:rPr lang="en-US" altLang="zh-CN" sz="1600" b="1" dirty="0">
                <a:solidFill>
                  <a:srgbClr val="333333"/>
                </a:solidFill>
              </a:rPr>
              <a:t>19</a:t>
            </a:r>
            <a:r>
              <a:rPr lang="en-US" altLang="zh-CN" sz="1600" b="1" dirty="0">
                <a:solidFill>
                  <a:srgbClr val="333333"/>
                </a:solidFill>
                <a:latin typeface="黑体" pitchFamily="49" charset="-122"/>
                <a:ea typeface="黑体" pitchFamily="49" charset="-122"/>
              </a:rPr>
              <a:t>77</a:t>
            </a:r>
            <a:r>
              <a:rPr lang="zh-CN" altLang="en-US" sz="1600" b="1" dirty="0">
                <a:solidFill>
                  <a:srgbClr val="333333"/>
                </a:solidFill>
                <a:latin typeface="黑体" pitchFamily="49" charset="-122"/>
                <a:ea typeface="黑体" pitchFamily="49" charset="-122"/>
              </a:rPr>
              <a:t>年美学者</a:t>
            </a:r>
            <a:r>
              <a:rPr lang="en-US" altLang="zh-CN" sz="1600" b="1" dirty="0" err="1">
                <a:solidFill>
                  <a:srgbClr val="333333"/>
                </a:solidFill>
                <a:latin typeface="黑体" pitchFamily="49" charset="-122"/>
                <a:ea typeface="黑体" pitchFamily="49" charset="-122"/>
              </a:rPr>
              <a:t>I.Nassi</a:t>
            </a:r>
            <a:r>
              <a:rPr lang="zh-CN" altLang="en-US" sz="1600" b="1" dirty="0">
                <a:solidFill>
                  <a:srgbClr val="333333"/>
                </a:solidFill>
                <a:latin typeface="黑体" pitchFamily="49" charset="-122"/>
                <a:ea typeface="黑体" pitchFamily="49" charset="-122"/>
              </a:rPr>
              <a:t>和</a:t>
            </a:r>
            <a:r>
              <a:rPr lang="en-US" altLang="zh-CN" sz="1600" b="1" dirty="0" err="1">
                <a:solidFill>
                  <a:srgbClr val="333333"/>
                </a:solidFill>
                <a:latin typeface="黑体" pitchFamily="49" charset="-122"/>
                <a:ea typeface="黑体" pitchFamily="49" charset="-122"/>
              </a:rPr>
              <a:t>B.Scheiderman</a:t>
            </a:r>
            <a:r>
              <a:rPr lang="zh-CN" altLang="en-US" sz="1600" b="1" dirty="0">
                <a:solidFill>
                  <a:srgbClr val="333333"/>
                </a:solidFill>
                <a:latin typeface="黑体" pitchFamily="49" charset="-122"/>
                <a:ea typeface="黑体" pitchFamily="49" charset="-122"/>
              </a:rPr>
              <a:t>提出。</a:t>
            </a:r>
          </a:p>
          <a:p>
            <a:pPr marL="361950" indent="-361950">
              <a:lnSpc>
                <a:spcPct val="80000"/>
              </a:lnSpc>
              <a:buFont typeface="Wingdings" pitchFamily="2" charset="2"/>
              <a:buChar char="ü"/>
            </a:pPr>
            <a:r>
              <a:rPr lang="zh-CN" altLang="en-US" sz="1600" b="1" dirty="0">
                <a:solidFill>
                  <a:srgbClr val="0000FF"/>
                </a:solidFill>
                <a:latin typeface="微软雅黑" pitchFamily="34" charset="-122"/>
                <a:ea typeface="微软雅黑" pitchFamily="34" charset="-122"/>
              </a:rPr>
              <a:t>特点 </a:t>
            </a:r>
          </a:p>
          <a:p>
            <a:pPr marL="361950" indent="-361950">
              <a:buFontTx/>
              <a:buNone/>
            </a:pPr>
            <a:r>
              <a:rPr lang="zh-CN" altLang="en-US" sz="1600" b="1" dirty="0">
                <a:solidFill>
                  <a:srgbClr val="333333"/>
                </a:solidFill>
                <a:latin typeface="黑体" pitchFamily="49" charset="-122"/>
                <a:ea typeface="黑体" pitchFamily="49" charset="-122"/>
              </a:rPr>
              <a:t>  ①取消流线  ②不允许流程任意转移，只能从上而下顺序执行  ③规定三种基本结构的流程图单元，由这些基本结构象搭积木似的组成各种算法（结构化设计）</a:t>
            </a:r>
          </a:p>
          <a:p>
            <a:pPr marL="361950" indent="-361950">
              <a:lnSpc>
                <a:spcPct val="80000"/>
              </a:lnSpc>
              <a:buFont typeface="Wingdings" pitchFamily="2" charset="2"/>
              <a:buChar char="ü"/>
            </a:pPr>
            <a:r>
              <a:rPr lang="zh-CN" altLang="en-US" sz="1600" b="1" dirty="0">
                <a:solidFill>
                  <a:srgbClr val="0000FF"/>
                </a:solidFill>
                <a:latin typeface="微软雅黑" pitchFamily="34" charset="-122"/>
                <a:ea typeface="微软雅黑" pitchFamily="34" charset="-122"/>
              </a:rPr>
              <a:t>优点</a:t>
            </a:r>
          </a:p>
          <a:p>
            <a:pPr marL="361950" indent="-361950">
              <a:lnSpc>
                <a:spcPct val="80000"/>
              </a:lnSpc>
              <a:buFontTx/>
              <a:buNone/>
            </a:pPr>
            <a:r>
              <a:rPr lang="zh-CN" altLang="en-US" sz="1600" b="1" dirty="0">
                <a:solidFill>
                  <a:srgbClr val="333333"/>
                </a:solidFill>
                <a:latin typeface="黑体" pitchFamily="49" charset="-122"/>
                <a:ea typeface="黑体" pitchFamily="49" charset="-122"/>
              </a:rPr>
              <a:t>  算法清晰，流程不会无规律乱转移</a:t>
            </a:r>
          </a:p>
        </p:txBody>
      </p:sp>
      <p:pic>
        <p:nvPicPr>
          <p:cNvPr id="665604" name="Picture 4" descr="n"/>
          <p:cNvPicPr>
            <a:picLocks noGrp="1" noChangeAspect="1" noChangeArrowheads="1"/>
          </p:cNvPicPr>
          <p:nvPr>
            <p:ph sz="half" idx="2"/>
          </p:nvPr>
        </p:nvPicPr>
        <p:blipFill>
          <a:blip r:embed="rId2" cstate="print"/>
          <a:srcRect/>
          <a:stretch>
            <a:fillRect/>
          </a:stretch>
        </p:blipFill>
        <p:spPr>
          <a:xfrm>
            <a:off x="1583667" y="2931790"/>
            <a:ext cx="5976664" cy="1769420"/>
          </a:xfrm>
          <a:noFill/>
          <a:ln/>
        </p:spPr>
      </p:pic>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467544" y="1032016"/>
            <a:ext cx="8208912" cy="3744416"/>
          </a:xfrm>
        </p:spPr>
        <p:txBody>
          <a:bodyPr>
            <a:normAutofit fontScale="85000" lnSpcReduction="20000"/>
          </a:bodyPr>
          <a:lstStyle/>
          <a:p>
            <a:pPr>
              <a:lnSpc>
                <a:spcPct val="170000"/>
              </a:lnSpc>
              <a:spcBef>
                <a:spcPts val="0"/>
              </a:spcBef>
              <a:buSzPct val="90000"/>
            </a:pPr>
            <a:r>
              <a:rPr lang="zh-CN" altLang="en-US" sz="2600" b="1" dirty="0"/>
              <a:t>用伪代码描述算法</a:t>
            </a:r>
          </a:p>
          <a:p>
            <a:pPr lvl="1">
              <a:lnSpc>
                <a:spcPct val="170000"/>
              </a:lnSpc>
              <a:spcBef>
                <a:spcPts val="0"/>
              </a:spcBef>
              <a:buSzPct val="90000"/>
            </a:pPr>
            <a:r>
              <a:rPr lang="zh-CN" altLang="en-US" sz="2200" b="1" dirty="0"/>
              <a:t>伪代码（</a:t>
            </a:r>
            <a:r>
              <a:rPr lang="en-US" altLang="zh-CN" sz="2200" b="1" dirty="0" err="1"/>
              <a:t>Pseudocode</a:t>
            </a:r>
            <a:r>
              <a:rPr lang="zh-CN" altLang="en-US" sz="2200" b="1" dirty="0"/>
              <a:t>）是一种在算法开发过程中非正式地表达思想的符号系统，也是一种算法描述语言，它是通过使用一些介于自然语言与高级语言之间的符号语言表达算法。</a:t>
            </a:r>
          </a:p>
          <a:p>
            <a:pPr lvl="1">
              <a:lnSpc>
                <a:spcPct val="170000"/>
              </a:lnSpc>
              <a:spcBef>
                <a:spcPts val="0"/>
              </a:spcBef>
              <a:buSzPct val="90000"/>
            </a:pPr>
            <a:r>
              <a:rPr lang="zh-CN" altLang="en-US" sz="2200" b="1" dirty="0"/>
              <a:t>使用伪代码的目的是为了使被描述的算法可以容易地以任何一种编程语言（</a:t>
            </a:r>
            <a:r>
              <a:rPr lang="en-US" altLang="zh-CN" sz="2200" b="1" dirty="0"/>
              <a:t>Visual Basic</a:t>
            </a:r>
            <a:r>
              <a:rPr lang="zh-CN" altLang="en-US" sz="2200" b="1" dirty="0"/>
              <a:t>、</a:t>
            </a:r>
            <a:r>
              <a:rPr lang="en-US" altLang="zh-CN" sz="2200" b="1" dirty="0"/>
              <a:t>C</a:t>
            </a:r>
            <a:r>
              <a:rPr lang="zh-CN" altLang="en-US" sz="2200" b="1" dirty="0"/>
              <a:t>或</a:t>
            </a:r>
            <a:r>
              <a:rPr lang="en-US" altLang="zh-CN" sz="2200" b="1" dirty="0"/>
              <a:t>Java</a:t>
            </a:r>
            <a:r>
              <a:rPr lang="zh-CN" altLang="en-US" sz="2200" b="1" dirty="0"/>
              <a:t>）实现。</a:t>
            </a:r>
          </a:p>
          <a:p>
            <a:pPr lvl="1">
              <a:lnSpc>
                <a:spcPct val="170000"/>
              </a:lnSpc>
              <a:spcBef>
                <a:spcPts val="0"/>
              </a:spcBef>
              <a:buSzPct val="90000"/>
            </a:pPr>
            <a:r>
              <a:rPr lang="zh-CN" altLang="en-US" sz="2200" b="1" dirty="0"/>
              <a:t>用伪代码描述算法的特点是它介于自然语言与编程语言之间，结构清晰、代码简单、不拘于具体实现，可读性好。</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768046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ordArt 2"/>
          <p:cNvSpPr>
            <a:spLocks noChangeArrowheads="1" noChangeShapeType="1" noTextEdit="1"/>
          </p:cNvSpPr>
          <p:nvPr/>
        </p:nvSpPr>
        <p:spPr bwMode="auto">
          <a:xfrm>
            <a:off x="428598" y="1017974"/>
            <a:ext cx="3929089" cy="367911"/>
          </a:xfrm>
          <a:prstGeom prst="rect">
            <a:avLst/>
          </a:prstGeom>
        </p:spPr>
        <p:txBody>
          <a:bodyPr wrap="none" fromWordArt="1">
            <a:prstTxWarp prst="textPlain">
              <a:avLst>
                <a:gd name="adj" fmla="val 50157"/>
              </a:avLst>
            </a:prstTxWarp>
          </a:bodyPr>
          <a:lstStyle/>
          <a:p>
            <a:r>
              <a:rPr lang="zh-CN" altLang="en-US" sz="3600" b="1" kern="0" dirty="0">
                <a:solidFill>
                  <a:srgbClr val="FF0000"/>
                </a:solidFill>
                <a:latin typeface="黑体" pitchFamily="49" charset="-122"/>
                <a:ea typeface="黑体" pitchFamily="49" charset="-122"/>
                <a:cs typeface="+mj-cs"/>
              </a:rPr>
              <a:t>用伪代码描述算法</a:t>
            </a:r>
          </a:p>
        </p:txBody>
      </p:sp>
      <p:sp>
        <p:nvSpPr>
          <p:cNvPr id="4" name="Rectangle 3"/>
          <p:cNvSpPr>
            <a:spLocks noGrp="1" noChangeArrowheads="1"/>
          </p:cNvSpPr>
          <p:nvPr>
            <p:ph idx="1"/>
          </p:nvPr>
        </p:nvSpPr>
        <p:spPr>
          <a:xfrm>
            <a:off x="214282" y="1419622"/>
            <a:ext cx="8572560" cy="1500198"/>
          </a:xfrm>
        </p:spPr>
        <p:txBody>
          <a:bodyPr>
            <a:noAutofit/>
          </a:bodyPr>
          <a:lstStyle/>
          <a:p>
            <a:pPr eaLnBrk="1" hangingPunct="1">
              <a:lnSpc>
                <a:spcPct val="120000"/>
              </a:lnSpc>
              <a:buClr>
                <a:srgbClr val="FF9900"/>
              </a:buClr>
              <a:buFont typeface="Wingdings" pitchFamily="2" charset="2"/>
              <a:buChar char="n"/>
              <a:defRPr/>
            </a:pPr>
            <a:r>
              <a:rPr lang="zh-CN" altLang="en-US" sz="1800" dirty="0">
                <a:solidFill>
                  <a:srgbClr val="0000FF"/>
                </a:solidFill>
                <a:latin typeface="微软雅黑" pitchFamily="34" charset="-122"/>
                <a:ea typeface="微软雅黑" pitchFamily="34" charset="-122"/>
              </a:rPr>
              <a:t>伪代码只是像流程图一样用在程序设计的初期，帮助写出程序流程</a:t>
            </a:r>
            <a:r>
              <a:rPr lang="zh-CN" altLang="en-US" sz="1800" dirty="0">
                <a:solidFill>
                  <a:srgbClr val="333333"/>
                </a:solidFill>
                <a:latin typeface="微软雅黑" pitchFamily="34" charset="-122"/>
                <a:ea typeface="微软雅黑" pitchFamily="34" charset="-122"/>
              </a:rPr>
              <a:t>。简单的程序一般都不用写流程、写思路，但是复杂的代码，最好还是把流程写下来，总体上去考虑整个功能如何实现。写完以后不仅可以用来作为以后测试</a:t>
            </a:r>
            <a:r>
              <a:rPr lang="en-US" altLang="zh-CN" sz="1800" dirty="0">
                <a:solidFill>
                  <a:srgbClr val="333333"/>
                </a:solidFill>
                <a:latin typeface="微软雅黑" pitchFamily="34" charset="-122"/>
                <a:ea typeface="微软雅黑" pitchFamily="34" charset="-122"/>
              </a:rPr>
              <a:t>,</a:t>
            </a:r>
            <a:r>
              <a:rPr lang="zh-CN" altLang="en-US" sz="1800" dirty="0">
                <a:solidFill>
                  <a:srgbClr val="333333"/>
                </a:solidFill>
                <a:latin typeface="微软雅黑" pitchFamily="34" charset="-122"/>
                <a:ea typeface="微软雅黑" pitchFamily="34" charset="-122"/>
              </a:rPr>
              <a:t>维护的基础，还可用来与他人交流。但是，如果把全部的东西写下来必定可能会浪费很多时间，那么这个时候可以采用伪代码方式。</a:t>
            </a:r>
            <a:endParaRPr lang="en-US" altLang="zh-CN" sz="1800" dirty="0">
              <a:solidFill>
                <a:srgbClr val="333333"/>
              </a:solidFill>
              <a:latin typeface="微软雅黑" pitchFamily="34" charset="-122"/>
              <a:ea typeface="微软雅黑" pitchFamily="34" charset="-122"/>
            </a:endParaRPr>
          </a:p>
        </p:txBody>
      </p:sp>
      <p:sp>
        <p:nvSpPr>
          <p:cNvPr id="5" name="矩形 4"/>
          <p:cNvSpPr/>
          <p:nvPr/>
        </p:nvSpPr>
        <p:spPr>
          <a:xfrm>
            <a:off x="4964530" y="2859782"/>
            <a:ext cx="4071966" cy="1988237"/>
          </a:xfrm>
          <a:prstGeom prst="rect">
            <a:avLst/>
          </a:prstGeom>
        </p:spPr>
        <p:txBody>
          <a:bodyPr wrap="square">
            <a:spAutoFit/>
          </a:bodyPr>
          <a:lstStyle/>
          <a:p>
            <a:pPr algn="l" eaLnBrk="1" hangingPunct="1">
              <a:lnSpc>
                <a:spcPct val="110000"/>
              </a:lnSpc>
              <a:buFontTx/>
              <a:buNone/>
              <a:defRPr/>
            </a:pPr>
            <a:r>
              <a:rPr lang="en-US" altLang="zh-CN" sz="1600" b="1" dirty="0">
                <a:solidFill>
                  <a:srgbClr val="0000FF"/>
                </a:solidFill>
              </a:rPr>
              <a:t>IF </a:t>
            </a:r>
            <a:r>
              <a:rPr lang="zh-CN" altLang="en-US" sz="1600" b="1" dirty="0">
                <a:solidFill>
                  <a:srgbClr val="0000FF"/>
                </a:solidFill>
              </a:rPr>
              <a:t>九点以前 </a:t>
            </a:r>
            <a:r>
              <a:rPr lang="en-US" altLang="zh-CN" sz="1600" b="1" dirty="0">
                <a:solidFill>
                  <a:srgbClr val="0000FF"/>
                </a:solidFill>
              </a:rPr>
              <a:t>THEN </a:t>
            </a:r>
          </a:p>
          <a:p>
            <a:pPr algn="l" eaLnBrk="1" hangingPunct="1">
              <a:lnSpc>
                <a:spcPct val="110000"/>
              </a:lnSpc>
              <a:buFontTx/>
              <a:buNone/>
              <a:defRPr/>
            </a:pPr>
            <a:r>
              <a:rPr lang="en-US" altLang="zh-CN" sz="1600" b="1" dirty="0">
                <a:solidFill>
                  <a:srgbClr val="0000FF"/>
                </a:solidFill>
              </a:rPr>
              <a:t>        do </a:t>
            </a:r>
            <a:r>
              <a:rPr lang="zh-CN" altLang="en-US" sz="1600" b="1" dirty="0">
                <a:solidFill>
                  <a:srgbClr val="0000FF"/>
                </a:solidFill>
              </a:rPr>
              <a:t>私人事务；</a:t>
            </a:r>
          </a:p>
          <a:p>
            <a:pPr algn="l" eaLnBrk="1" hangingPunct="1">
              <a:lnSpc>
                <a:spcPct val="110000"/>
              </a:lnSpc>
              <a:buFontTx/>
              <a:buNone/>
              <a:defRPr/>
            </a:pPr>
            <a:r>
              <a:rPr lang="zh-CN" altLang="en-US" sz="1600" b="1" dirty="0">
                <a:solidFill>
                  <a:srgbClr val="0000FF"/>
                </a:solidFill>
              </a:rPr>
              <a:t>  </a:t>
            </a:r>
            <a:r>
              <a:rPr lang="en-US" altLang="zh-CN" sz="1600" b="1" dirty="0">
                <a:solidFill>
                  <a:srgbClr val="0000FF"/>
                </a:solidFill>
              </a:rPr>
              <a:t>ELSF 9</a:t>
            </a:r>
            <a:r>
              <a:rPr lang="zh-CN" altLang="en-US" sz="1600" b="1" dirty="0">
                <a:solidFill>
                  <a:srgbClr val="0000FF"/>
                </a:solidFill>
              </a:rPr>
              <a:t>点到</a:t>
            </a:r>
            <a:r>
              <a:rPr lang="en-US" altLang="zh-CN" sz="1600" b="1" dirty="0">
                <a:solidFill>
                  <a:srgbClr val="0000FF"/>
                </a:solidFill>
              </a:rPr>
              <a:t>18</a:t>
            </a:r>
            <a:r>
              <a:rPr lang="zh-CN" altLang="en-US" sz="1600" b="1" dirty="0">
                <a:solidFill>
                  <a:srgbClr val="0000FF"/>
                </a:solidFill>
              </a:rPr>
              <a:t>点 </a:t>
            </a:r>
            <a:r>
              <a:rPr lang="en-US" altLang="zh-CN" sz="1600" b="1" dirty="0">
                <a:solidFill>
                  <a:srgbClr val="0000FF"/>
                </a:solidFill>
              </a:rPr>
              <a:t>THEN </a:t>
            </a:r>
          </a:p>
          <a:p>
            <a:pPr algn="l" eaLnBrk="1" hangingPunct="1">
              <a:lnSpc>
                <a:spcPct val="110000"/>
              </a:lnSpc>
              <a:buFontTx/>
              <a:buNone/>
              <a:defRPr/>
            </a:pPr>
            <a:r>
              <a:rPr lang="en-US" altLang="zh-CN" sz="1600" b="1" dirty="0">
                <a:solidFill>
                  <a:srgbClr val="0000FF"/>
                </a:solidFill>
              </a:rPr>
              <a:t>        </a:t>
            </a:r>
            <a:r>
              <a:rPr lang="zh-CN" altLang="en-US" sz="1600" b="1" dirty="0">
                <a:solidFill>
                  <a:srgbClr val="0000FF"/>
                </a:solidFill>
              </a:rPr>
              <a:t>工作；</a:t>
            </a:r>
          </a:p>
          <a:p>
            <a:pPr algn="l" eaLnBrk="1" hangingPunct="1">
              <a:lnSpc>
                <a:spcPct val="110000"/>
              </a:lnSpc>
              <a:buFontTx/>
              <a:buNone/>
              <a:defRPr/>
            </a:pPr>
            <a:r>
              <a:rPr lang="zh-CN" altLang="en-US" sz="1600" b="1" dirty="0">
                <a:solidFill>
                  <a:srgbClr val="0000FF"/>
                </a:solidFill>
              </a:rPr>
              <a:t>     </a:t>
            </a:r>
            <a:r>
              <a:rPr lang="en-US" altLang="zh-CN" sz="1600" b="1" dirty="0">
                <a:solidFill>
                  <a:srgbClr val="0000FF"/>
                </a:solidFill>
              </a:rPr>
              <a:t>ELSE </a:t>
            </a:r>
          </a:p>
          <a:p>
            <a:pPr algn="l" eaLnBrk="1" hangingPunct="1">
              <a:lnSpc>
                <a:spcPct val="110000"/>
              </a:lnSpc>
              <a:buFontTx/>
              <a:buNone/>
              <a:defRPr/>
            </a:pPr>
            <a:r>
              <a:rPr lang="en-US" altLang="zh-CN" sz="1600" b="1" dirty="0">
                <a:solidFill>
                  <a:srgbClr val="0000FF"/>
                </a:solidFill>
              </a:rPr>
              <a:t>        </a:t>
            </a:r>
            <a:r>
              <a:rPr lang="zh-CN" altLang="en-US" sz="1600" b="1" dirty="0">
                <a:solidFill>
                  <a:srgbClr val="0000FF"/>
                </a:solidFill>
              </a:rPr>
              <a:t>下班</a:t>
            </a:r>
            <a:r>
              <a:rPr lang="en-US" altLang="zh-CN" sz="1600" b="1" dirty="0">
                <a:solidFill>
                  <a:srgbClr val="0000FF"/>
                </a:solidFill>
              </a:rPr>
              <a:t>; </a:t>
            </a:r>
          </a:p>
          <a:p>
            <a:pPr algn="l" eaLnBrk="1" hangingPunct="1">
              <a:lnSpc>
                <a:spcPct val="110000"/>
              </a:lnSpc>
              <a:buFontTx/>
              <a:buNone/>
              <a:defRPr/>
            </a:pPr>
            <a:r>
              <a:rPr lang="en-US" altLang="zh-CN" sz="1600" b="1" dirty="0">
                <a:solidFill>
                  <a:srgbClr val="0000FF"/>
                </a:solidFill>
              </a:rPr>
              <a:t> END IF </a:t>
            </a:r>
          </a:p>
        </p:txBody>
      </p:sp>
      <p:sp>
        <p:nvSpPr>
          <p:cNvPr id="8" name="矩形 7"/>
          <p:cNvSpPr/>
          <p:nvPr/>
        </p:nvSpPr>
        <p:spPr>
          <a:xfrm>
            <a:off x="214282" y="3201349"/>
            <a:ext cx="4214842" cy="1311128"/>
          </a:xfrm>
          <a:prstGeom prst="rect">
            <a:avLst/>
          </a:prstGeom>
        </p:spPr>
        <p:txBody>
          <a:bodyPr wrap="square">
            <a:spAutoFit/>
          </a:bodyPr>
          <a:lstStyle/>
          <a:p>
            <a:pPr algn="l" eaLnBrk="1" hangingPunct="1">
              <a:lnSpc>
                <a:spcPct val="110000"/>
              </a:lnSpc>
              <a:buClr>
                <a:srgbClr val="FF9900"/>
              </a:buClr>
              <a:buFont typeface="Wingdings" pitchFamily="2" charset="2"/>
              <a:buChar char="n"/>
              <a:defRPr/>
            </a:pPr>
            <a:r>
              <a:rPr lang="zh-CN" altLang="en-US" dirty="0">
                <a:solidFill>
                  <a:srgbClr val="333333"/>
                </a:solidFill>
                <a:latin typeface="微软雅黑" pitchFamily="34" charset="-122"/>
                <a:ea typeface="微软雅黑" pitchFamily="34" charset="-122"/>
              </a:rPr>
              <a:t>比如：</a:t>
            </a:r>
          </a:p>
          <a:p>
            <a:pPr algn="l" eaLnBrk="1" hangingPunct="1">
              <a:lnSpc>
                <a:spcPct val="110000"/>
              </a:lnSpc>
              <a:buFontTx/>
              <a:buNone/>
              <a:defRPr/>
            </a:pPr>
            <a:r>
              <a:rPr lang="zh-CN" altLang="en-US" dirty="0">
                <a:solidFill>
                  <a:srgbClr val="333333"/>
                </a:solidFill>
                <a:latin typeface="微软雅黑" pitchFamily="34" charset="-122"/>
                <a:ea typeface="微软雅黑" pitchFamily="34" charset="-122"/>
              </a:rPr>
              <a:t>   </a:t>
            </a:r>
            <a:r>
              <a:rPr lang="en-US" altLang="zh-CN" dirty="0">
                <a:solidFill>
                  <a:srgbClr val="333333"/>
                </a:solidFill>
                <a:latin typeface="微软雅黑" pitchFamily="34" charset="-122"/>
                <a:ea typeface="微软雅黑" pitchFamily="34" charset="-122"/>
              </a:rPr>
              <a:t>     </a:t>
            </a:r>
            <a:r>
              <a:rPr lang="zh-CN" altLang="en-US" dirty="0">
                <a:solidFill>
                  <a:srgbClr val="333333"/>
                </a:solidFill>
                <a:latin typeface="微软雅黑" pitchFamily="34" charset="-122"/>
                <a:ea typeface="微软雅黑" pitchFamily="34" charset="-122"/>
              </a:rPr>
              <a:t>这样不但可以达到文档的效果</a:t>
            </a:r>
            <a:r>
              <a:rPr lang="en-US" altLang="zh-CN" dirty="0">
                <a:solidFill>
                  <a:srgbClr val="333333"/>
                </a:solidFill>
                <a:latin typeface="微软雅黑" pitchFamily="34" charset="-122"/>
                <a:ea typeface="微软雅黑" pitchFamily="34" charset="-122"/>
              </a:rPr>
              <a:t>,</a:t>
            </a:r>
            <a:r>
              <a:rPr lang="zh-CN" altLang="en-US" dirty="0">
                <a:solidFill>
                  <a:srgbClr val="333333"/>
                </a:solidFill>
                <a:latin typeface="微软雅黑" pitchFamily="34" charset="-122"/>
                <a:ea typeface="微软雅黑" pitchFamily="34" charset="-122"/>
              </a:rPr>
              <a:t>同时可以节约时间</a:t>
            </a:r>
            <a:r>
              <a:rPr lang="en-US" altLang="zh-CN" dirty="0">
                <a:solidFill>
                  <a:srgbClr val="333333"/>
                </a:solidFill>
                <a:latin typeface="微软雅黑" pitchFamily="34" charset="-122"/>
                <a:ea typeface="微软雅黑" pitchFamily="34" charset="-122"/>
              </a:rPr>
              <a:t>. </a:t>
            </a:r>
            <a:r>
              <a:rPr lang="zh-CN" altLang="en-US" dirty="0">
                <a:solidFill>
                  <a:srgbClr val="333333"/>
                </a:solidFill>
                <a:latin typeface="微软雅黑" pitchFamily="34" charset="-122"/>
                <a:ea typeface="微软雅黑" pitchFamily="34" charset="-122"/>
              </a:rPr>
              <a:t>更重要的是</a:t>
            </a:r>
            <a:r>
              <a:rPr lang="en-US" altLang="zh-CN" dirty="0">
                <a:solidFill>
                  <a:srgbClr val="333333"/>
                </a:solidFill>
                <a:latin typeface="微软雅黑" pitchFamily="34" charset="-122"/>
                <a:ea typeface="微软雅黑" pitchFamily="34" charset="-122"/>
              </a:rPr>
              <a:t>,</a:t>
            </a:r>
            <a:r>
              <a:rPr lang="zh-CN" altLang="en-US" dirty="0">
                <a:solidFill>
                  <a:srgbClr val="333333"/>
                </a:solidFill>
                <a:latin typeface="微软雅黑" pitchFamily="34" charset="-122"/>
                <a:ea typeface="微软雅黑" pitchFamily="34" charset="-122"/>
              </a:rPr>
              <a:t>使结构比较清晰</a:t>
            </a:r>
            <a:r>
              <a:rPr lang="en-US" altLang="zh-CN" dirty="0">
                <a:solidFill>
                  <a:srgbClr val="333333"/>
                </a:solidFill>
                <a:latin typeface="微软雅黑" pitchFamily="34" charset="-122"/>
                <a:ea typeface="微软雅黑" pitchFamily="34" charset="-122"/>
              </a:rPr>
              <a:t>,</a:t>
            </a:r>
            <a:r>
              <a:rPr lang="zh-CN" altLang="en-US" dirty="0">
                <a:solidFill>
                  <a:srgbClr val="333333"/>
                </a:solidFill>
                <a:latin typeface="微软雅黑" pitchFamily="34" charset="-122"/>
                <a:ea typeface="微软雅黑" pitchFamily="34" charset="-122"/>
              </a:rPr>
              <a:t>表达方式更加直观</a:t>
            </a:r>
            <a:r>
              <a:rPr lang="en-US" altLang="zh-CN" dirty="0">
                <a:solidFill>
                  <a:srgbClr val="333333"/>
                </a:solidFill>
                <a:latin typeface="微软雅黑" pitchFamily="34" charset="-122"/>
                <a:ea typeface="微软雅黑" pitchFamily="34" charset="-122"/>
              </a:rPr>
              <a:t>.</a:t>
            </a:r>
          </a:p>
        </p:txBody>
      </p:sp>
      <p:sp>
        <p:nvSpPr>
          <p:cNvPr id="10"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467544" y="868674"/>
            <a:ext cx="8208912" cy="459614"/>
          </a:xfrm>
        </p:spPr>
        <p:txBody>
          <a:bodyPr>
            <a:noAutofit/>
          </a:bodyPr>
          <a:lstStyle/>
          <a:p>
            <a:pPr>
              <a:lnSpc>
                <a:spcPct val="170000"/>
              </a:lnSpc>
              <a:spcBef>
                <a:spcPts val="0"/>
              </a:spcBef>
              <a:buSzPct val="90000"/>
            </a:pPr>
            <a:r>
              <a:rPr lang="zh-CN" altLang="en-US" sz="1800" dirty="0"/>
              <a:t>用伪代码描述算法</a:t>
            </a:r>
          </a:p>
        </p:txBody>
      </p:sp>
      <p:graphicFrame>
        <p:nvGraphicFramePr>
          <p:cNvPr id="2" name="表格 1"/>
          <p:cNvGraphicFramePr>
            <a:graphicFrameLocks noGrp="1"/>
          </p:cNvGraphicFramePr>
          <p:nvPr>
            <p:extLst>
              <p:ext uri="{D42A27DB-BD31-4B8C-83A1-F6EECF244321}">
                <p14:modId xmlns:p14="http://schemas.microsoft.com/office/powerpoint/2010/main" val="3017678752"/>
              </p:ext>
            </p:extLst>
          </p:nvPr>
        </p:nvGraphicFramePr>
        <p:xfrm>
          <a:off x="662742" y="1376449"/>
          <a:ext cx="5853474" cy="3205930"/>
        </p:xfrm>
        <a:graphic>
          <a:graphicData uri="http://schemas.openxmlformats.org/drawingml/2006/table">
            <a:tbl>
              <a:tblPr firstRow="1" firstCol="1" lastRow="1" lastCol="1" bandRow="1" bandCol="1">
                <a:tableStyleId>{69CF1AB2-1976-4502-BF36-3FF5EA218861}</a:tableStyleId>
              </a:tblPr>
              <a:tblGrid>
                <a:gridCol w="1071763">
                  <a:extLst>
                    <a:ext uri="{9D8B030D-6E8A-4147-A177-3AD203B41FA5}">
                      <a16:colId xmlns:a16="http://schemas.microsoft.com/office/drawing/2014/main" val="20000"/>
                    </a:ext>
                  </a:extLst>
                </a:gridCol>
                <a:gridCol w="2577310">
                  <a:extLst>
                    <a:ext uri="{9D8B030D-6E8A-4147-A177-3AD203B41FA5}">
                      <a16:colId xmlns:a16="http://schemas.microsoft.com/office/drawing/2014/main" val="20001"/>
                    </a:ext>
                  </a:extLst>
                </a:gridCol>
                <a:gridCol w="2204401">
                  <a:extLst>
                    <a:ext uri="{9D8B030D-6E8A-4147-A177-3AD203B41FA5}">
                      <a16:colId xmlns:a16="http://schemas.microsoft.com/office/drawing/2014/main" val="20002"/>
                    </a:ext>
                  </a:extLst>
                </a:gridCol>
              </a:tblGrid>
              <a:tr h="307412">
                <a:tc>
                  <a:txBody>
                    <a:bodyPr/>
                    <a:lstStyle/>
                    <a:p>
                      <a:pPr indent="127000" algn="ctr">
                        <a:lnSpc>
                          <a:spcPts val="1560"/>
                        </a:lnSpc>
                        <a:spcAft>
                          <a:spcPts val="0"/>
                        </a:spcAft>
                      </a:pPr>
                      <a:r>
                        <a:rPr lang="zh-CN" sz="800" cap="all" dirty="0">
                          <a:effectLst/>
                        </a:rPr>
                        <a:t>运算符号说明</a:t>
                      </a:r>
                      <a:endParaRPr lang="zh-CN" sz="900" dirty="0">
                        <a:effectLst/>
                        <a:latin typeface="Times New Roman"/>
                        <a:ea typeface="宋体"/>
                      </a:endParaRPr>
                    </a:p>
                  </a:txBody>
                  <a:tcPr marL="60810" marR="60810" marT="0" marB="0"/>
                </a:tc>
                <a:tc>
                  <a:txBody>
                    <a:bodyPr/>
                    <a:lstStyle/>
                    <a:p>
                      <a:pPr indent="127000" algn="ctr">
                        <a:lnSpc>
                          <a:spcPts val="1560"/>
                        </a:lnSpc>
                        <a:spcAft>
                          <a:spcPts val="0"/>
                        </a:spcAft>
                      </a:pPr>
                      <a:r>
                        <a:rPr lang="zh-CN" sz="800" cap="all" dirty="0">
                          <a:effectLst/>
                        </a:rPr>
                        <a:t>符号表示</a:t>
                      </a:r>
                      <a:endParaRPr lang="zh-CN" sz="900" dirty="0">
                        <a:effectLst/>
                        <a:latin typeface="Times New Roman"/>
                        <a:ea typeface="宋体"/>
                      </a:endParaRPr>
                    </a:p>
                  </a:txBody>
                  <a:tcPr marL="60810" marR="60810" marT="0" marB="0"/>
                </a:tc>
                <a:tc>
                  <a:txBody>
                    <a:bodyPr/>
                    <a:lstStyle/>
                    <a:p>
                      <a:pPr indent="127000" algn="ctr">
                        <a:lnSpc>
                          <a:spcPts val="1560"/>
                        </a:lnSpc>
                        <a:spcAft>
                          <a:spcPts val="0"/>
                        </a:spcAft>
                      </a:pPr>
                      <a:r>
                        <a:rPr lang="zh-CN" sz="800" cap="all" dirty="0">
                          <a:effectLst/>
                        </a:rPr>
                        <a:t>范例</a:t>
                      </a:r>
                      <a:endParaRPr lang="zh-CN" sz="900" dirty="0">
                        <a:effectLst/>
                        <a:latin typeface="Times New Roman"/>
                        <a:ea typeface="宋体"/>
                      </a:endParaRPr>
                    </a:p>
                  </a:txBody>
                  <a:tcPr marL="60810" marR="60810" marT="0" marB="0"/>
                </a:tc>
                <a:extLst>
                  <a:ext uri="{0D108BD9-81ED-4DB2-BD59-A6C34878D82A}">
                    <a16:rowId xmlns:a16="http://schemas.microsoft.com/office/drawing/2014/main" val="10000"/>
                  </a:ext>
                </a:extLst>
              </a:tr>
              <a:tr h="218071">
                <a:tc>
                  <a:txBody>
                    <a:bodyPr/>
                    <a:lstStyle/>
                    <a:p>
                      <a:pPr indent="127000" algn="just">
                        <a:lnSpc>
                          <a:spcPts val="1560"/>
                        </a:lnSpc>
                        <a:spcAft>
                          <a:spcPts val="0"/>
                        </a:spcAft>
                      </a:pPr>
                      <a:r>
                        <a:rPr lang="zh-CN" sz="800">
                          <a:effectLst/>
                        </a:rPr>
                        <a:t>赋值符号</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zh-CN" sz="800" dirty="0">
                          <a:effectLst/>
                        </a:rPr>
                        <a:t>←或</a:t>
                      </a:r>
                      <a:r>
                        <a:rPr lang="en-US" sz="800" dirty="0">
                          <a:effectLst/>
                        </a:rPr>
                        <a:t>=</a:t>
                      </a:r>
                      <a:endParaRPr lang="zh-CN" sz="900" dirty="0">
                        <a:effectLst/>
                        <a:latin typeface="Times New Roman"/>
                        <a:ea typeface="宋体"/>
                      </a:endParaRPr>
                    </a:p>
                  </a:txBody>
                  <a:tcPr marL="60810" marR="60810" marT="0" marB="0"/>
                </a:tc>
                <a:tc>
                  <a:txBody>
                    <a:bodyPr/>
                    <a:lstStyle/>
                    <a:p>
                      <a:pPr indent="127000" algn="just">
                        <a:lnSpc>
                          <a:spcPts val="1560"/>
                        </a:lnSpc>
                        <a:spcAft>
                          <a:spcPts val="0"/>
                        </a:spcAft>
                      </a:pPr>
                      <a:r>
                        <a:rPr lang="en-US" sz="800" dirty="0">
                          <a:effectLst/>
                        </a:rPr>
                        <a:t>A</a:t>
                      </a:r>
                      <a:r>
                        <a:rPr lang="zh-CN" sz="800" dirty="0">
                          <a:effectLst/>
                        </a:rPr>
                        <a:t>←</a:t>
                      </a:r>
                      <a:r>
                        <a:rPr lang="en-US" sz="800" dirty="0">
                          <a:effectLst/>
                        </a:rPr>
                        <a:t>5</a:t>
                      </a:r>
                      <a:r>
                        <a:rPr lang="zh-CN" sz="800" dirty="0">
                          <a:effectLst/>
                        </a:rPr>
                        <a:t>、</a:t>
                      </a:r>
                      <a:r>
                        <a:rPr lang="en-US" sz="800" dirty="0">
                          <a:effectLst/>
                        </a:rPr>
                        <a:t>B=6</a:t>
                      </a:r>
                      <a:endParaRPr lang="zh-CN" sz="900" dirty="0">
                        <a:effectLst/>
                        <a:latin typeface="Times New Roman"/>
                        <a:ea typeface="宋体"/>
                      </a:endParaRPr>
                    </a:p>
                  </a:txBody>
                  <a:tcPr marL="60810" marR="60810" marT="0" marB="0"/>
                </a:tc>
                <a:extLst>
                  <a:ext uri="{0D108BD9-81ED-4DB2-BD59-A6C34878D82A}">
                    <a16:rowId xmlns:a16="http://schemas.microsoft.com/office/drawing/2014/main" val="10001"/>
                  </a:ext>
                </a:extLst>
              </a:tr>
              <a:tr h="307412">
                <a:tc>
                  <a:txBody>
                    <a:bodyPr/>
                    <a:lstStyle/>
                    <a:p>
                      <a:pPr indent="127000" algn="just">
                        <a:lnSpc>
                          <a:spcPts val="1560"/>
                        </a:lnSpc>
                        <a:spcAft>
                          <a:spcPts val="0"/>
                        </a:spcAft>
                      </a:pPr>
                      <a:r>
                        <a:rPr lang="zh-CN" sz="800">
                          <a:effectLst/>
                        </a:rPr>
                        <a:t>算术运算符号</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dirty="0">
                          <a:effectLst/>
                        </a:rPr>
                        <a:t>+</a:t>
                      </a:r>
                      <a:r>
                        <a:rPr lang="zh-CN" sz="800" dirty="0">
                          <a:effectLst/>
                        </a:rPr>
                        <a:t>、</a:t>
                      </a:r>
                      <a:r>
                        <a:rPr lang="en-US" sz="800" dirty="0">
                          <a:effectLst/>
                        </a:rPr>
                        <a:t>-</a:t>
                      </a:r>
                      <a:r>
                        <a:rPr lang="zh-CN" sz="800" dirty="0">
                          <a:effectLst/>
                        </a:rPr>
                        <a:t>、×、</a:t>
                      </a:r>
                      <a:r>
                        <a:rPr lang="en-US" sz="800" dirty="0">
                          <a:effectLst/>
                        </a:rPr>
                        <a:t>/</a:t>
                      </a:r>
                      <a:r>
                        <a:rPr lang="zh-CN" sz="800" dirty="0">
                          <a:effectLst/>
                        </a:rPr>
                        <a:t>、</a:t>
                      </a:r>
                      <a:r>
                        <a:rPr lang="en-US" sz="800" dirty="0">
                          <a:effectLst/>
                        </a:rPr>
                        <a:t>Mod</a:t>
                      </a:r>
                      <a:r>
                        <a:rPr lang="zh-CN" sz="800" dirty="0">
                          <a:effectLst/>
                        </a:rPr>
                        <a:t>（整除取余）</a:t>
                      </a:r>
                      <a:endParaRPr lang="zh-CN" sz="900" dirty="0">
                        <a:effectLst/>
                        <a:latin typeface="Times New Roman"/>
                        <a:ea typeface="宋体"/>
                      </a:endParaRPr>
                    </a:p>
                  </a:txBody>
                  <a:tcPr marL="60810" marR="60810" marT="0" marB="0"/>
                </a:tc>
                <a:tc>
                  <a:txBody>
                    <a:bodyPr/>
                    <a:lstStyle/>
                    <a:p>
                      <a:pPr indent="127000" algn="just">
                        <a:lnSpc>
                          <a:spcPts val="1560"/>
                        </a:lnSpc>
                        <a:spcAft>
                          <a:spcPts val="0"/>
                        </a:spcAft>
                      </a:pPr>
                      <a:r>
                        <a:rPr lang="en-US" sz="800">
                          <a:effectLst/>
                        </a:rPr>
                        <a:t>A+B</a:t>
                      </a:r>
                      <a:r>
                        <a:rPr lang="zh-CN" sz="800">
                          <a:effectLst/>
                        </a:rPr>
                        <a:t>、</a:t>
                      </a:r>
                      <a:r>
                        <a:rPr lang="en-US" sz="800">
                          <a:effectLst/>
                        </a:rPr>
                        <a:t>A-B</a:t>
                      </a:r>
                      <a:r>
                        <a:rPr lang="zh-CN" sz="800">
                          <a:effectLst/>
                        </a:rPr>
                        <a:t>、</a:t>
                      </a:r>
                      <a:r>
                        <a:rPr lang="en-US" sz="800">
                          <a:effectLst/>
                        </a:rPr>
                        <a:t>A</a:t>
                      </a:r>
                      <a:r>
                        <a:rPr lang="zh-CN" sz="800">
                          <a:effectLst/>
                        </a:rPr>
                        <a:t>×</a:t>
                      </a:r>
                      <a:r>
                        <a:rPr lang="en-US" sz="800">
                          <a:effectLst/>
                        </a:rPr>
                        <a:t>B</a:t>
                      </a:r>
                      <a:r>
                        <a:rPr lang="zh-CN" sz="800">
                          <a:effectLst/>
                        </a:rPr>
                        <a:t>、</a:t>
                      </a:r>
                      <a:r>
                        <a:rPr lang="en-US" sz="800">
                          <a:effectLst/>
                        </a:rPr>
                        <a:t>A/B</a:t>
                      </a:r>
                      <a:r>
                        <a:rPr lang="zh-CN" sz="800">
                          <a:effectLst/>
                        </a:rPr>
                        <a:t>、</a:t>
                      </a:r>
                      <a:r>
                        <a:rPr lang="en-US" sz="800">
                          <a:effectLst/>
                        </a:rPr>
                        <a:t>A Mod B</a:t>
                      </a:r>
                      <a:endParaRPr lang="zh-CN" sz="900">
                        <a:effectLst/>
                        <a:latin typeface="Times New Roman"/>
                        <a:ea typeface="宋体"/>
                      </a:endParaRPr>
                    </a:p>
                  </a:txBody>
                  <a:tcPr marL="60810" marR="60810" marT="0" marB="0"/>
                </a:tc>
                <a:extLst>
                  <a:ext uri="{0D108BD9-81ED-4DB2-BD59-A6C34878D82A}">
                    <a16:rowId xmlns:a16="http://schemas.microsoft.com/office/drawing/2014/main" val="10002"/>
                  </a:ext>
                </a:extLst>
              </a:tr>
              <a:tr h="307412">
                <a:tc>
                  <a:txBody>
                    <a:bodyPr/>
                    <a:lstStyle/>
                    <a:p>
                      <a:pPr indent="127000" algn="just">
                        <a:lnSpc>
                          <a:spcPts val="1560"/>
                        </a:lnSpc>
                        <a:spcAft>
                          <a:spcPts val="0"/>
                        </a:spcAft>
                      </a:pPr>
                      <a:r>
                        <a:rPr lang="zh-CN" sz="800">
                          <a:effectLst/>
                        </a:rPr>
                        <a:t>关系运算符号</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zh-CN" sz="800">
                          <a:effectLst/>
                        </a:rPr>
                        <a:t>＞、≥、＜、≤、＝、≠</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dirty="0">
                          <a:effectLst/>
                        </a:rPr>
                        <a:t>A&gt;B</a:t>
                      </a:r>
                      <a:r>
                        <a:rPr lang="zh-CN" sz="800" dirty="0">
                          <a:effectLst/>
                        </a:rPr>
                        <a:t>、</a:t>
                      </a:r>
                      <a:r>
                        <a:rPr lang="en-US" sz="800" dirty="0">
                          <a:effectLst/>
                        </a:rPr>
                        <a:t>A</a:t>
                      </a:r>
                      <a:r>
                        <a:rPr lang="zh-CN" sz="800" dirty="0">
                          <a:effectLst/>
                        </a:rPr>
                        <a:t>≠</a:t>
                      </a:r>
                      <a:r>
                        <a:rPr lang="en-US" sz="800" dirty="0">
                          <a:effectLst/>
                        </a:rPr>
                        <a:t>B</a:t>
                      </a:r>
                      <a:endParaRPr lang="zh-CN" sz="900" dirty="0">
                        <a:effectLst/>
                        <a:latin typeface="Times New Roman"/>
                        <a:ea typeface="宋体"/>
                      </a:endParaRPr>
                    </a:p>
                  </a:txBody>
                  <a:tcPr marL="60810" marR="60810" marT="0" marB="0"/>
                </a:tc>
                <a:extLst>
                  <a:ext uri="{0D108BD9-81ED-4DB2-BD59-A6C34878D82A}">
                    <a16:rowId xmlns:a16="http://schemas.microsoft.com/office/drawing/2014/main" val="10003"/>
                  </a:ext>
                </a:extLst>
              </a:tr>
              <a:tr h="307412">
                <a:tc>
                  <a:txBody>
                    <a:bodyPr/>
                    <a:lstStyle/>
                    <a:p>
                      <a:pPr indent="127000" algn="just">
                        <a:lnSpc>
                          <a:spcPts val="1560"/>
                        </a:lnSpc>
                        <a:spcAft>
                          <a:spcPts val="0"/>
                        </a:spcAft>
                      </a:pPr>
                      <a:r>
                        <a:rPr lang="zh-CN" sz="800">
                          <a:effectLst/>
                        </a:rPr>
                        <a:t>逻辑运算符</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a:effectLst/>
                        </a:rPr>
                        <a:t>And</a:t>
                      </a:r>
                      <a:r>
                        <a:rPr lang="zh-CN" sz="800">
                          <a:effectLst/>
                        </a:rPr>
                        <a:t>（与）、</a:t>
                      </a:r>
                      <a:r>
                        <a:rPr lang="en-US" sz="800">
                          <a:effectLst/>
                        </a:rPr>
                        <a:t>Or</a:t>
                      </a:r>
                      <a:r>
                        <a:rPr lang="zh-CN" sz="800">
                          <a:effectLst/>
                        </a:rPr>
                        <a:t>（或）、</a:t>
                      </a:r>
                      <a:r>
                        <a:rPr lang="en-US" sz="800">
                          <a:effectLst/>
                        </a:rPr>
                        <a:t>Not</a:t>
                      </a:r>
                      <a:r>
                        <a:rPr lang="zh-CN" sz="800">
                          <a:effectLst/>
                        </a:rPr>
                        <a:t>（非）</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a:effectLst/>
                        </a:rPr>
                        <a:t>Not</a:t>
                      </a:r>
                      <a:r>
                        <a:rPr lang="zh-CN" sz="800">
                          <a:effectLst/>
                        </a:rPr>
                        <a:t>（</a:t>
                      </a:r>
                      <a:r>
                        <a:rPr lang="en-US" sz="800">
                          <a:effectLst/>
                        </a:rPr>
                        <a:t>A</a:t>
                      </a:r>
                      <a:r>
                        <a:rPr lang="zh-CN" sz="800">
                          <a:effectLst/>
                        </a:rPr>
                        <a:t>≥</a:t>
                      </a:r>
                      <a:r>
                        <a:rPr lang="en-US" sz="800">
                          <a:effectLst/>
                        </a:rPr>
                        <a:t>B And A+B</a:t>
                      </a:r>
                      <a:r>
                        <a:rPr lang="zh-CN" sz="800">
                          <a:effectLst/>
                        </a:rPr>
                        <a:t>≤</a:t>
                      </a:r>
                      <a:r>
                        <a:rPr lang="en-US" sz="800">
                          <a:effectLst/>
                        </a:rPr>
                        <a:t>A*B Or A&gt;0</a:t>
                      </a:r>
                      <a:r>
                        <a:rPr lang="zh-CN" sz="800">
                          <a:effectLst/>
                        </a:rPr>
                        <a:t>）</a:t>
                      </a:r>
                      <a:endParaRPr lang="zh-CN" sz="900">
                        <a:effectLst/>
                        <a:latin typeface="Times New Roman"/>
                        <a:ea typeface="宋体"/>
                      </a:endParaRPr>
                    </a:p>
                  </a:txBody>
                  <a:tcPr marL="60810" marR="60810" marT="0" marB="0"/>
                </a:tc>
                <a:extLst>
                  <a:ext uri="{0D108BD9-81ED-4DB2-BD59-A6C34878D82A}">
                    <a16:rowId xmlns:a16="http://schemas.microsoft.com/office/drawing/2014/main" val="10004"/>
                  </a:ext>
                </a:extLst>
              </a:tr>
              <a:tr h="307412">
                <a:tc>
                  <a:txBody>
                    <a:bodyPr/>
                    <a:lstStyle/>
                    <a:p>
                      <a:pPr indent="127000" algn="just">
                        <a:lnSpc>
                          <a:spcPts val="1560"/>
                        </a:lnSpc>
                        <a:spcAft>
                          <a:spcPts val="0"/>
                        </a:spcAft>
                      </a:pPr>
                      <a:r>
                        <a:rPr lang="zh-CN" sz="800">
                          <a:effectLst/>
                        </a:rPr>
                        <a:t>输入和输出</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a:effectLst/>
                        </a:rPr>
                        <a:t>Input</a:t>
                      </a:r>
                      <a:r>
                        <a:rPr lang="zh-CN" sz="800">
                          <a:effectLst/>
                        </a:rPr>
                        <a:t>、</a:t>
                      </a:r>
                      <a:r>
                        <a:rPr lang="en-US" sz="800">
                          <a:effectLst/>
                        </a:rPr>
                        <a:t>Print</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dirty="0">
                          <a:effectLst/>
                        </a:rPr>
                        <a:t>Input A</a:t>
                      </a:r>
                      <a:r>
                        <a:rPr lang="zh-CN" sz="800" dirty="0">
                          <a:effectLst/>
                        </a:rPr>
                        <a:t>、</a:t>
                      </a:r>
                      <a:r>
                        <a:rPr lang="en-US" sz="800" dirty="0">
                          <a:effectLst/>
                        </a:rPr>
                        <a:t>Print B</a:t>
                      </a:r>
                      <a:endParaRPr lang="zh-CN" sz="900" dirty="0">
                        <a:effectLst/>
                        <a:latin typeface="Times New Roman"/>
                        <a:ea typeface="宋体"/>
                      </a:endParaRPr>
                    </a:p>
                  </a:txBody>
                  <a:tcPr marL="60810" marR="60810" marT="0" marB="0"/>
                </a:tc>
                <a:extLst>
                  <a:ext uri="{0D108BD9-81ED-4DB2-BD59-A6C34878D82A}">
                    <a16:rowId xmlns:a16="http://schemas.microsoft.com/office/drawing/2014/main" val="10005"/>
                  </a:ext>
                </a:extLst>
              </a:tr>
              <a:tr h="218071">
                <a:tc>
                  <a:txBody>
                    <a:bodyPr/>
                    <a:lstStyle/>
                    <a:p>
                      <a:pPr indent="127000" algn="just">
                        <a:lnSpc>
                          <a:spcPts val="1560"/>
                        </a:lnSpc>
                        <a:spcAft>
                          <a:spcPts val="0"/>
                        </a:spcAft>
                      </a:pPr>
                      <a:r>
                        <a:rPr lang="zh-CN" sz="800">
                          <a:effectLst/>
                        </a:rPr>
                        <a:t>选择结构</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zh-CN" sz="800">
                          <a:effectLst/>
                        </a:rPr>
                        <a:t>如果</a:t>
                      </a:r>
                      <a:r>
                        <a:rPr lang="en-US" sz="800">
                          <a:effectLst/>
                        </a:rPr>
                        <a:t>P</a:t>
                      </a:r>
                      <a:r>
                        <a:rPr lang="zh-CN" sz="800">
                          <a:effectLst/>
                        </a:rPr>
                        <a:t>成立则</a:t>
                      </a:r>
                      <a:r>
                        <a:rPr lang="en-US" sz="800">
                          <a:effectLst/>
                        </a:rPr>
                        <a:t>A</a:t>
                      </a:r>
                      <a:r>
                        <a:rPr lang="zh-CN" sz="800">
                          <a:effectLst/>
                        </a:rPr>
                        <a:t>否则</a:t>
                      </a:r>
                      <a:r>
                        <a:rPr lang="en-US" sz="800">
                          <a:effectLst/>
                        </a:rPr>
                        <a:t>B</a:t>
                      </a:r>
                      <a:r>
                        <a:rPr lang="zh-CN" sz="800">
                          <a:effectLst/>
                        </a:rPr>
                        <a:t>：</a:t>
                      </a:r>
                      <a:r>
                        <a:rPr lang="en-US" sz="800">
                          <a:effectLst/>
                        </a:rPr>
                        <a:t>If P Then A Else B</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a:effectLst/>
                        </a:rPr>
                        <a:t>If A=B Then Print A Else B</a:t>
                      </a:r>
                      <a:endParaRPr lang="zh-CN" sz="900">
                        <a:effectLst/>
                        <a:latin typeface="Times New Roman"/>
                        <a:ea typeface="宋体"/>
                      </a:endParaRPr>
                    </a:p>
                  </a:txBody>
                  <a:tcPr marL="60810" marR="60810" marT="0" marB="0"/>
                </a:tc>
                <a:extLst>
                  <a:ext uri="{0D108BD9-81ED-4DB2-BD59-A6C34878D82A}">
                    <a16:rowId xmlns:a16="http://schemas.microsoft.com/office/drawing/2014/main" val="10006"/>
                  </a:ext>
                </a:extLst>
              </a:tr>
              <a:tr h="831923">
                <a:tc>
                  <a:txBody>
                    <a:bodyPr/>
                    <a:lstStyle/>
                    <a:p>
                      <a:pPr indent="127000" algn="just">
                        <a:lnSpc>
                          <a:spcPts val="1560"/>
                        </a:lnSpc>
                        <a:spcAft>
                          <a:spcPts val="0"/>
                        </a:spcAft>
                      </a:pPr>
                      <a:r>
                        <a:rPr lang="zh-CN" sz="800">
                          <a:effectLst/>
                        </a:rPr>
                        <a:t>循环结构</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zh-CN" sz="800">
                          <a:effectLst/>
                        </a:rPr>
                        <a:t>当型循环结构：</a:t>
                      </a:r>
                      <a:r>
                        <a:rPr lang="en-US" sz="800">
                          <a:effectLst/>
                        </a:rPr>
                        <a:t>While P Do A</a:t>
                      </a:r>
                      <a:endParaRPr lang="zh-CN" sz="900">
                        <a:effectLst/>
                      </a:endParaRPr>
                    </a:p>
                    <a:p>
                      <a:pPr indent="127000" algn="just">
                        <a:lnSpc>
                          <a:spcPts val="1560"/>
                        </a:lnSpc>
                        <a:spcAft>
                          <a:spcPts val="0"/>
                        </a:spcAft>
                      </a:pPr>
                      <a:r>
                        <a:rPr lang="zh-CN" sz="800">
                          <a:effectLst/>
                        </a:rPr>
                        <a:t>直到型循环结构：</a:t>
                      </a:r>
                      <a:r>
                        <a:rPr lang="en-US" sz="800">
                          <a:effectLst/>
                        </a:rPr>
                        <a:t>Repeat A</a:t>
                      </a:r>
                      <a:r>
                        <a:rPr lang="zh-CN" sz="800">
                          <a:effectLst/>
                        </a:rPr>
                        <a:t>……</a:t>
                      </a:r>
                      <a:r>
                        <a:rPr lang="en-US" sz="800">
                          <a:effectLst/>
                        </a:rPr>
                        <a:t>Until P</a:t>
                      </a:r>
                      <a:endParaRPr lang="zh-CN" sz="900">
                        <a:effectLst/>
                      </a:endParaRPr>
                    </a:p>
                    <a:p>
                      <a:pPr indent="901700" algn="just">
                        <a:lnSpc>
                          <a:spcPts val="1560"/>
                        </a:lnSpc>
                        <a:spcAft>
                          <a:spcPts val="0"/>
                        </a:spcAft>
                      </a:pPr>
                      <a:r>
                        <a:rPr lang="zh-CN" sz="800">
                          <a:effectLst/>
                        </a:rPr>
                        <a:t>或</a:t>
                      </a:r>
                      <a:r>
                        <a:rPr lang="en-US" sz="800">
                          <a:effectLst/>
                        </a:rPr>
                        <a:t>Do A</a:t>
                      </a:r>
                      <a:r>
                        <a:rPr lang="zh-CN" sz="800">
                          <a:effectLst/>
                        </a:rPr>
                        <a:t>……</a:t>
                      </a:r>
                      <a:r>
                        <a:rPr lang="en-US" sz="800">
                          <a:effectLst/>
                        </a:rPr>
                        <a:t>While P</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en-US" sz="800">
                          <a:effectLst/>
                        </a:rPr>
                        <a:t>Count</a:t>
                      </a:r>
                      <a:r>
                        <a:rPr lang="zh-CN" sz="800">
                          <a:effectLst/>
                        </a:rPr>
                        <a:t>←</a:t>
                      </a:r>
                      <a:r>
                        <a:rPr lang="en-US" sz="800">
                          <a:effectLst/>
                        </a:rPr>
                        <a:t>1</a:t>
                      </a:r>
                      <a:r>
                        <a:rPr lang="zh-CN" sz="800">
                          <a:effectLst/>
                        </a:rPr>
                        <a:t>；</a:t>
                      </a:r>
                      <a:endParaRPr lang="zh-CN" sz="900">
                        <a:effectLst/>
                      </a:endParaRPr>
                    </a:p>
                    <a:p>
                      <a:pPr indent="127000" algn="just">
                        <a:lnSpc>
                          <a:spcPts val="1560"/>
                        </a:lnSpc>
                        <a:spcAft>
                          <a:spcPts val="0"/>
                        </a:spcAft>
                      </a:pPr>
                      <a:r>
                        <a:rPr lang="en-US" sz="800">
                          <a:effectLst/>
                        </a:rPr>
                        <a:t>While</a:t>
                      </a:r>
                      <a:r>
                        <a:rPr lang="zh-CN" sz="800">
                          <a:effectLst/>
                        </a:rPr>
                        <a:t>（</a:t>
                      </a:r>
                      <a:r>
                        <a:rPr lang="en-US" sz="800">
                          <a:effectLst/>
                        </a:rPr>
                        <a:t>Count&lt;7</a:t>
                      </a:r>
                      <a:r>
                        <a:rPr lang="zh-CN" sz="800">
                          <a:effectLst/>
                        </a:rPr>
                        <a:t>）</a:t>
                      </a:r>
                      <a:r>
                        <a:rPr lang="en-US" sz="800">
                          <a:effectLst/>
                        </a:rPr>
                        <a:t>Do</a:t>
                      </a:r>
                      <a:endParaRPr lang="zh-CN" sz="900">
                        <a:effectLst/>
                      </a:endParaRPr>
                    </a:p>
                    <a:p>
                      <a:pPr indent="127000" algn="just">
                        <a:lnSpc>
                          <a:spcPts val="1560"/>
                        </a:lnSpc>
                        <a:spcAft>
                          <a:spcPts val="0"/>
                        </a:spcAft>
                      </a:pPr>
                      <a:r>
                        <a:rPr lang="en-US" sz="800">
                          <a:effectLst/>
                        </a:rPr>
                        <a:t>{Print Count</a:t>
                      </a:r>
                      <a:r>
                        <a:rPr lang="zh-CN" sz="800">
                          <a:effectLst/>
                        </a:rPr>
                        <a:t>；</a:t>
                      </a:r>
                      <a:endParaRPr lang="zh-CN" sz="900">
                        <a:effectLst/>
                      </a:endParaRPr>
                    </a:p>
                    <a:p>
                      <a:pPr indent="397510" algn="just">
                        <a:lnSpc>
                          <a:spcPts val="1560"/>
                        </a:lnSpc>
                        <a:spcAft>
                          <a:spcPts val="0"/>
                        </a:spcAft>
                      </a:pPr>
                      <a:r>
                        <a:rPr lang="en-US" sz="800">
                          <a:effectLst/>
                        </a:rPr>
                        <a:t>Count</a:t>
                      </a:r>
                      <a:r>
                        <a:rPr lang="zh-CN" sz="800">
                          <a:effectLst/>
                        </a:rPr>
                        <a:t>←</a:t>
                      </a:r>
                      <a:r>
                        <a:rPr lang="en-US" sz="800">
                          <a:effectLst/>
                        </a:rPr>
                        <a:t>Count+1</a:t>
                      </a:r>
                      <a:r>
                        <a:rPr lang="zh-CN" sz="800">
                          <a:effectLst/>
                        </a:rPr>
                        <a:t>；</a:t>
                      </a:r>
                      <a:r>
                        <a:rPr lang="en-US" sz="800">
                          <a:effectLst/>
                        </a:rPr>
                        <a:t>}</a:t>
                      </a:r>
                      <a:endParaRPr lang="zh-CN" sz="900">
                        <a:effectLst/>
                        <a:latin typeface="Times New Roman"/>
                        <a:ea typeface="宋体"/>
                      </a:endParaRPr>
                    </a:p>
                  </a:txBody>
                  <a:tcPr marL="60810" marR="60810" marT="0" marB="0"/>
                </a:tc>
                <a:extLst>
                  <a:ext uri="{0D108BD9-81ED-4DB2-BD59-A6C34878D82A}">
                    <a16:rowId xmlns:a16="http://schemas.microsoft.com/office/drawing/2014/main" val="10007"/>
                  </a:ext>
                </a:extLst>
              </a:tr>
              <a:tr h="400805">
                <a:tc>
                  <a:txBody>
                    <a:bodyPr/>
                    <a:lstStyle/>
                    <a:p>
                      <a:pPr indent="127000" algn="just">
                        <a:lnSpc>
                          <a:spcPts val="1560"/>
                        </a:lnSpc>
                        <a:spcAft>
                          <a:spcPts val="0"/>
                        </a:spcAft>
                      </a:pPr>
                      <a:r>
                        <a:rPr lang="zh-CN" sz="800">
                          <a:effectLst/>
                        </a:rPr>
                        <a:t>程序过程</a:t>
                      </a:r>
                      <a:endParaRPr lang="zh-CN" sz="900">
                        <a:effectLst/>
                        <a:latin typeface="Times New Roman"/>
                        <a:ea typeface="宋体"/>
                      </a:endParaRPr>
                    </a:p>
                  </a:txBody>
                  <a:tcPr marL="60810" marR="60810" marT="0" marB="0"/>
                </a:tc>
                <a:tc>
                  <a:txBody>
                    <a:bodyPr/>
                    <a:lstStyle/>
                    <a:p>
                      <a:pPr indent="127000" algn="just">
                        <a:lnSpc>
                          <a:spcPts val="1560"/>
                        </a:lnSpc>
                        <a:spcAft>
                          <a:spcPts val="0"/>
                        </a:spcAft>
                      </a:pPr>
                      <a:r>
                        <a:rPr lang="zh-CN" sz="800" dirty="0">
                          <a:effectLst/>
                        </a:rPr>
                        <a:t>无参数</a:t>
                      </a:r>
                      <a:r>
                        <a:rPr lang="en-US" sz="800" dirty="0">
                          <a:effectLst/>
                        </a:rPr>
                        <a:t>Procedure Name</a:t>
                      </a:r>
                      <a:endParaRPr lang="zh-CN" sz="900" dirty="0">
                        <a:effectLst/>
                      </a:endParaRPr>
                    </a:p>
                    <a:p>
                      <a:pPr indent="127000" algn="just">
                        <a:lnSpc>
                          <a:spcPts val="1560"/>
                        </a:lnSpc>
                        <a:spcAft>
                          <a:spcPts val="0"/>
                        </a:spcAft>
                      </a:pPr>
                      <a:r>
                        <a:rPr lang="zh-CN" sz="800" dirty="0">
                          <a:effectLst/>
                        </a:rPr>
                        <a:t>有参数</a:t>
                      </a:r>
                      <a:r>
                        <a:rPr lang="en-US" sz="800" dirty="0">
                          <a:effectLst/>
                        </a:rPr>
                        <a:t>Procedure Name</a:t>
                      </a:r>
                      <a:r>
                        <a:rPr lang="zh-CN" sz="800" dirty="0">
                          <a:effectLst/>
                        </a:rPr>
                        <a:t>（参数列表）</a:t>
                      </a:r>
                      <a:endParaRPr lang="zh-CN" sz="900" dirty="0">
                        <a:effectLst/>
                        <a:latin typeface="Times New Roman"/>
                        <a:ea typeface="宋体"/>
                      </a:endParaRPr>
                    </a:p>
                  </a:txBody>
                  <a:tcPr marL="60810" marR="60810" marT="0" marB="0"/>
                </a:tc>
                <a:tc>
                  <a:txBody>
                    <a:bodyPr/>
                    <a:lstStyle/>
                    <a:p>
                      <a:pPr indent="127000" algn="just">
                        <a:lnSpc>
                          <a:spcPts val="1560"/>
                        </a:lnSpc>
                        <a:spcAft>
                          <a:spcPts val="0"/>
                        </a:spcAft>
                      </a:pPr>
                      <a:r>
                        <a:rPr lang="en-US" sz="800" dirty="0">
                          <a:effectLst/>
                        </a:rPr>
                        <a:t>Procedure Printing</a:t>
                      </a:r>
                      <a:endParaRPr lang="zh-CN" sz="900" dirty="0">
                        <a:effectLst/>
                      </a:endParaRPr>
                    </a:p>
                    <a:p>
                      <a:pPr indent="127000" algn="just">
                        <a:lnSpc>
                          <a:spcPts val="1560"/>
                        </a:lnSpc>
                        <a:spcAft>
                          <a:spcPts val="0"/>
                        </a:spcAft>
                      </a:pPr>
                      <a:r>
                        <a:rPr lang="en-US" sz="800" dirty="0">
                          <a:effectLst/>
                        </a:rPr>
                        <a:t>Procedure </a:t>
                      </a:r>
                      <a:r>
                        <a:rPr lang="en-US" sz="800" dirty="0" err="1">
                          <a:effectLst/>
                        </a:rPr>
                        <a:t>Fac</a:t>
                      </a:r>
                      <a:r>
                        <a:rPr lang="zh-CN" sz="800" dirty="0">
                          <a:effectLst/>
                        </a:rPr>
                        <a:t>（</a:t>
                      </a:r>
                      <a:r>
                        <a:rPr lang="en-US" sz="800" dirty="0">
                          <a:effectLst/>
                        </a:rPr>
                        <a:t>N</a:t>
                      </a:r>
                      <a:r>
                        <a:rPr lang="zh-CN" sz="800" dirty="0">
                          <a:effectLst/>
                        </a:rPr>
                        <a:t>）</a:t>
                      </a:r>
                      <a:endParaRPr lang="zh-CN" sz="900" dirty="0">
                        <a:effectLst/>
                        <a:latin typeface="Times New Roman"/>
                        <a:ea typeface="宋体"/>
                      </a:endParaRPr>
                    </a:p>
                  </a:txBody>
                  <a:tcPr marL="60810" marR="60810" marT="0" marB="0"/>
                </a:tc>
                <a:extLst>
                  <a:ext uri="{0D108BD9-81ED-4DB2-BD59-A6C34878D82A}">
                    <a16:rowId xmlns:a16="http://schemas.microsoft.com/office/drawing/2014/main" val="10008"/>
                  </a:ext>
                </a:extLst>
              </a:tr>
            </a:tbl>
          </a:graphicData>
        </a:graphic>
      </p:graphicFrame>
      <p:pic>
        <p:nvPicPr>
          <p:cNvPr id="6" name="图片 5"/>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660232" y="1563638"/>
            <a:ext cx="2339752" cy="2808312"/>
          </a:xfrm>
          <a:prstGeom prst="rect">
            <a:avLst/>
          </a:prstGeom>
          <a:noFill/>
          <a:ln w="6350" cmpd="sng">
            <a:noFill/>
            <a:miter lim="800000"/>
            <a:headEnd/>
            <a:tailEnd/>
          </a:ln>
          <a:effectLst/>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7"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544819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3"/>
          <p:cNvSpPr>
            <a:spLocks noGrp="1" noChangeArrowheads="1"/>
          </p:cNvSpPr>
          <p:nvPr>
            <p:ph type="body" idx="1"/>
          </p:nvPr>
        </p:nvSpPr>
        <p:spPr>
          <a:xfrm>
            <a:off x="457200" y="1393023"/>
            <a:ext cx="8229600" cy="3236127"/>
          </a:xfrm>
        </p:spPr>
        <p:txBody>
          <a:bodyPr/>
          <a:lstStyle/>
          <a:p>
            <a:pPr>
              <a:lnSpc>
                <a:spcPct val="150000"/>
              </a:lnSpc>
              <a:buFont typeface="Wingdings" pitchFamily="2" charset="2"/>
              <a:buNone/>
            </a:pPr>
            <a:r>
              <a:rPr lang="zh-CN" altLang="en-US" sz="2800" dirty="0">
                <a:latin typeface="微软雅黑" pitchFamily="34" charset="-122"/>
                <a:ea typeface="微软雅黑" pitchFamily="34" charset="-122"/>
              </a:rPr>
              <a:t>三种基本结构的共同特点是： </a:t>
            </a:r>
          </a:p>
          <a:p>
            <a:pPr marL="0" indent="0" algn="just">
              <a:lnSpc>
                <a:spcPct val="150000"/>
              </a:lnSpc>
              <a:buNone/>
            </a:pP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）只有单一的入口和单一的出口；</a:t>
            </a:r>
          </a:p>
          <a:p>
            <a:pPr marL="0" indent="0" algn="just">
              <a:lnSpc>
                <a:spcPct val="150000"/>
              </a:lnSpc>
              <a:buNone/>
            </a:pPr>
            <a:r>
              <a:rPr lang="en-US" altLang="zh-CN" sz="2800" dirty="0">
                <a:latin typeface="微软雅黑" pitchFamily="34" charset="-122"/>
                <a:ea typeface="微软雅黑" pitchFamily="34" charset="-122"/>
                <a:cs typeface="Times New Roman" pitchFamily="18" charset="0"/>
              </a:rPr>
              <a:t>2</a:t>
            </a:r>
            <a:r>
              <a:rPr lang="zh-CN" altLang="en-US" sz="2800" dirty="0">
                <a:latin typeface="微软雅黑" pitchFamily="34" charset="-122"/>
                <a:ea typeface="微软雅黑" pitchFamily="34" charset="-122"/>
                <a:cs typeface="Times New Roman" pitchFamily="18" charset="0"/>
              </a:rPr>
              <a:t>）结构中的每个部分都有执行到的可能；</a:t>
            </a:r>
          </a:p>
          <a:p>
            <a:pPr marL="0" indent="0" algn="just">
              <a:lnSpc>
                <a:spcPct val="150000"/>
              </a:lnSpc>
              <a:buNone/>
            </a:pP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）结构内不存在永不终止的死循环。</a:t>
            </a:r>
          </a:p>
        </p:txBody>
      </p:sp>
      <p:sp>
        <p:nvSpPr>
          <p:cNvPr id="5"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467544" y="1032016"/>
            <a:ext cx="8208912" cy="3744416"/>
          </a:xfrm>
        </p:spPr>
        <p:txBody>
          <a:bodyPr>
            <a:normAutofit/>
          </a:bodyPr>
          <a:lstStyle/>
          <a:p>
            <a:pPr>
              <a:lnSpc>
                <a:spcPct val="170000"/>
              </a:lnSpc>
              <a:spcBef>
                <a:spcPts val="0"/>
              </a:spcBef>
              <a:buSzPct val="90000"/>
            </a:pPr>
            <a:r>
              <a:rPr lang="zh-CN" altLang="en-US" sz="2600" dirty="0"/>
              <a:t>用计算机语言描述算法</a:t>
            </a:r>
          </a:p>
          <a:p>
            <a:pPr lvl="1">
              <a:lnSpc>
                <a:spcPct val="170000"/>
              </a:lnSpc>
              <a:spcBef>
                <a:spcPts val="0"/>
              </a:spcBef>
              <a:buSzPct val="90000"/>
            </a:pPr>
            <a:r>
              <a:rPr lang="zh-CN" altLang="en-US" sz="2200" dirty="0"/>
              <a:t>计算机无法识别和执行自然语言、流程图和伪代码描述的算法，这些方法只是为了帮助人们描述和梳理算法。要用计算机解决问题，最终必须用计算机程序设计语言来描述算法。这里涉及到大量的语言代码元素、数据结构、语法规则和语言环境工具等知识。</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993898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156066" y="984795"/>
            <a:ext cx="3384376" cy="2199858"/>
          </a:xfrm>
        </p:spPr>
        <p:txBody>
          <a:bodyPr>
            <a:normAutofit fontScale="70000" lnSpcReduction="20000"/>
          </a:bodyPr>
          <a:lstStyle/>
          <a:p>
            <a:pPr>
              <a:lnSpc>
                <a:spcPct val="170000"/>
              </a:lnSpc>
              <a:spcBef>
                <a:spcPts val="0"/>
              </a:spcBef>
              <a:buSzPct val="90000"/>
            </a:pPr>
            <a:r>
              <a:rPr lang="zh-CN" altLang="en-US" sz="2600" b="1" dirty="0"/>
              <a:t>用计算机语言描述算法</a:t>
            </a:r>
            <a:endParaRPr lang="en-US" altLang="zh-CN" sz="2600" b="1" dirty="0"/>
          </a:p>
          <a:p>
            <a:pPr lvl="1">
              <a:lnSpc>
                <a:spcPct val="170000"/>
              </a:lnSpc>
              <a:spcBef>
                <a:spcPts val="0"/>
              </a:spcBef>
              <a:buSzPct val="90000"/>
            </a:pPr>
            <a:r>
              <a:rPr lang="zh-CN" altLang="en-US" sz="2200" b="1" dirty="0"/>
              <a:t>分别用</a:t>
            </a:r>
            <a:r>
              <a:rPr lang="en-US" altLang="zh-CN" sz="2200" b="1" dirty="0"/>
              <a:t>Visual Basic</a:t>
            </a:r>
            <a:r>
              <a:rPr lang="zh-CN" altLang="en-US" sz="2200" b="1" dirty="0"/>
              <a:t>程序设计语言（左）、用</a:t>
            </a:r>
            <a:r>
              <a:rPr lang="en-US" altLang="zh-CN" sz="2200" b="1" dirty="0"/>
              <a:t>C</a:t>
            </a:r>
            <a:r>
              <a:rPr lang="zh-CN" altLang="en-US" sz="2200" b="1" dirty="0"/>
              <a:t>语言（中）和</a:t>
            </a:r>
            <a:r>
              <a:rPr lang="en-US" altLang="zh-CN" sz="2200" b="1" dirty="0"/>
              <a:t>JAVA</a:t>
            </a:r>
            <a:r>
              <a:rPr lang="zh-CN" altLang="en-US" sz="2200" b="1" dirty="0"/>
              <a:t>语言（右）编写的程序设计语言算法描述。</a:t>
            </a:r>
          </a:p>
        </p:txBody>
      </p:sp>
      <p:pic>
        <p:nvPicPr>
          <p:cNvPr id="5" name="图片 4"/>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3563888" y="1019964"/>
            <a:ext cx="2520280" cy="3614420"/>
          </a:xfrm>
          <a:prstGeom prst="rect">
            <a:avLst/>
          </a:prstGeom>
          <a:noFill/>
          <a:ln>
            <a:solidFill>
              <a:schemeClr val="accent1"/>
            </a:solidFill>
          </a:ln>
        </p:spPr>
      </p:pic>
      <p:pic>
        <p:nvPicPr>
          <p:cNvPr id="6" name="图片 5"/>
          <p:cNvPicPr/>
          <p:nvPr/>
        </p:nvPicPr>
        <p:blipFill>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156176" y="1019964"/>
            <a:ext cx="2891155" cy="3614420"/>
          </a:xfrm>
          <a:prstGeom prst="rect">
            <a:avLst/>
          </a:prstGeom>
          <a:noFill/>
          <a:ln>
            <a:solidFill>
              <a:schemeClr val="accent1"/>
            </a:solidFill>
          </a:ln>
        </p:spPr>
      </p:pic>
      <p:pic>
        <p:nvPicPr>
          <p:cNvPr id="7" name="图片 6"/>
          <p:cNvPicPr/>
          <p:nvPr/>
        </p:nvPicPr>
        <p:blipFill>
          <a:blip r:embed="rId6" cstate="print">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971600" y="2859782"/>
            <a:ext cx="2215682" cy="1771548"/>
          </a:xfrm>
          <a:prstGeom prst="rect">
            <a:avLst/>
          </a:prstGeom>
          <a:noFill/>
          <a:ln>
            <a:solidFill>
              <a:schemeClr val="accent1"/>
            </a:solidFill>
          </a:ln>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8"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025101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4659" name="Rectangle 3"/>
          <p:cNvSpPr>
            <a:spLocks noGrp="1" noChangeArrowheads="1"/>
          </p:cNvSpPr>
          <p:nvPr>
            <p:ph type="body" sz="half" idx="1"/>
          </p:nvPr>
        </p:nvSpPr>
        <p:spPr>
          <a:xfrm>
            <a:off x="467544" y="1019964"/>
            <a:ext cx="8064896" cy="3712026"/>
          </a:xfrm>
        </p:spPr>
        <p:txBody>
          <a:bodyPr>
            <a:normAutofit/>
          </a:bodyPr>
          <a:lstStyle/>
          <a:p>
            <a:pPr>
              <a:lnSpc>
                <a:spcPct val="200000"/>
              </a:lnSpc>
              <a:spcBef>
                <a:spcPts val="0"/>
              </a:spcBef>
            </a:pPr>
            <a:r>
              <a:rPr lang="zh-CN" altLang="en-US" sz="2400" dirty="0">
                <a:latin typeface="黑体" pitchFamily="49" charset="-122"/>
              </a:rPr>
              <a:t>一个算法的优劣可以用空间复杂度与时间复杂度来衡量。</a:t>
            </a:r>
          </a:p>
          <a:p>
            <a:pPr>
              <a:lnSpc>
                <a:spcPct val="200000"/>
              </a:lnSpc>
              <a:spcBef>
                <a:spcPts val="0"/>
              </a:spcBef>
            </a:pPr>
            <a:r>
              <a:rPr lang="zh-CN" altLang="en-US" sz="2400" dirty="0">
                <a:latin typeface="黑体" pitchFamily="49" charset="-122"/>
              </a:rPr>
              <a:t>解决方案的优劣，即评价算法的标准，基本包括：</a:t>
            </a:r>
          </a:p>
          <a:p>
            <a:pPr lvl="1">
              <a:lnSpc>
                <a:spcPct val="200000"/>
              </a:lnSpc>
              <a:spcBef>
                <a:spcPts val="0"/>
              </a:spcBef>
            </a:pPr>
            <a:r>
              <a:rPr lang="zh-CN" altLang="en-US" sz="2000" dirty="0">
                <a:latin typeface="黑体" pitchFamily="49" charset="-122"/>
              </a:rPr>
              <a:t>算法的时间复杂度</a:t>
            </a:r>
          </a:p>
          <a:p>
            <a:pPr lvl="1">
              <a:lnSpc>
                <a:spcPct val="200000"/>
              </a:lnSpc>
              <a:spcBef>
                <a:spcPts val="0"/>
              </a:spcBef>
            </a:pPr>
            <a:r>
              <a:rPr lang="zh-CN" altLang="en-US" sz="2000" dirty="0">
                <a:latin typeface="黑体" pitchFamily="49" charset="-122"/>
              </a:rPr>
              <a:t>算法的空间复杂度</a:t>
            </a:r>
          </a:p>
          <a:p>
            <a:pPr lvl="1">
              <a:lnSpc>
                <a:spcPct val="200000"/>
              </a:lnSpc>
              <a:spcBef>
                <a:spcPts val="0"/>
              </a:spcBef>
            </a:pPr>
            <a:r>
              <a:rPr lang="zh-CN" altLang="en-US" sz="2000" dirty="0">
                <a:latin typeface="黑体" pitchFamily="49" charset="-122"/>
              </a:rPr>
              <a:t>算法的正确性、可读性和健壮性</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5.1.3 </a:t>
            </a:r>
            <a:r>
              <a:rPr lang="zh-CN" altLang="en-US" sz="3600" b="1" kern="0" dirty="0">
                <a:solidFill>
                  <a:srgbClr val="FFFFFF"/>
                </a:solidFill>
                <a:ea typeface="黑体" pitchFamily="2" charset="-122"/>
              </a:rPr>
              <a:t>评价算法</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8779908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7544" y="915566"/>
            <a:ext cx="8229600" cy="3928050"/>
          </a:xfrm>
        </p:spPr>
        <p:txBody>
          <a:bodyPr>
            <a:normAutofit fontScale="62500" lnSpcReduction="20000"/>
          </a:bodyPr>
          <a:lstStyle/>
          <a:p>
            <a:pPr>
              <a:lnSpc>
                <a:spcPct val="170000"/>
              </a:lnSpc>
              <a:spcBef>
                <a:spcPts val="0"/>
              </a:spcBef>
            </a:pPr>
            <a:r>
              <a:rPr lang="zh-CN" altLang="en-US" b="1" dirty="0"/>
              <a:t>算法的定义</a:t>
            </a:r>
          </a:p>
          <a:p>
            <a:pPr lvl="1">
              <a:lnSpc>
                <a:spcPct val="170000"/>
              </a:lnSpc>
              <a:spcBef>
                <a:spcPts val="0"/>
              </a:spcBef>
            </a:pPr>
            <a:r>
              <a:rPr lang="zh-CN" altLang="en-US" b="1" dirty="0"/>
              <a:t>算法（</a:t>
            </a:r>
            <a:r>
              <a:rPr lang="en-US" altLang="zh-CN" b="1" dirty="0"/>
              <a:t>Algorithm</a:t>
            </a:r>
            <a:r>
              <a:rPr lang="zh-CN" altLang="en-US" b="1" dirty="0"/>
              <a:t>）是指解题方案的准确而完整的描述，是一系列解决问题的方法步骤或清晰指令的陈述。</a:t>
            </a:r>
            <a:endParaRPr lang="en-US" altLang="zh-CN" b="1" dirty="0"/>
          </a:p>
          <a:p>
            <a:pPr lvl="1">
              <a:lnSpc>
                <a:spcPct val="170000"/>
              </a:lnSpc>
              <a:spcBef>
                <a:spcPts val="0"/>
              </a:spcBef>
            </a:pPr>
            <a:r>
              <a:rPr lang="zh-CN" altLang="en-US" b="1" dirty="0"/>
              <a:t>算法代表着用系统的方法描述解决问题的策略机制。也就是说，能够对一定规范的输入，在有限时间内获得所要求的输出。</a:t>
            </a:r>
          </a:p>
          <a:p>
            <a:pPr lvl="1">
              <a:lnSpc>
                <a:spcPct val="170000"/>
              </a:lnSpc>
              <a:spcBef>
                <a:spcPts val="0"/>
              </a:spcBef>
            </a:pPr>
            <a:r>
              <a:rPr lang="zh-CN" altLang="en-US" b="1" dirty="0"/>
              <a:t>算法中的指令描述的是一个计算，当其运行时能从一个初始状态和（可能为空的）初始输入开始，经过一系列有限而清晰定义的状态，最终产生输出并停止于一个终态。实际上，算法能够完成的就是图灵对可计算性定义的范畴。</a:t>
            </a:r>
          </a:p>
          <a:p>
            <a:endParaRPr lang="zh-CN" altLang="en-US" b="1"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 </a:t>
            </a:r>
            <a:r>
              <a:rPr lang="zh-CN" altLang="en-US" sz="3600" b="1" kern="0" dirty="0">
                <a:solidFill>
                  <a:srgbClr val="FFFFFF"/>
                </a:solidFill>
                <a:ea typeface="黑体" pitchFamily="2" charset="-122"/>
              </a:rPr>
              <a:t>算法与算法思维</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4112549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31590"/>
            <a:ext cx="8686800" cy="3394472"/>
          </a:xfrm>
        </p:spPr>
        <p:txBody>
          <a:bodyPr>
            <a:normAutofit fontScale="85000" lnSpcReduction="10000"/>
          </a:bodyPr>
          <a:lstStyle/>
          <a:p>
            <a:r>
              <a:rPr lang="zh-CN" altLang="en-US" dirty="0"/>
              <a:t>分治思路</a:t>
            </a:r>
          </a:p>
          <a:p>
            <a:pPr lvl="1"/>
            <a:r>
              <a:rPr lang="zh-CN" altLang="en-US" dirty="0"/>
              <a:t>快速排序</a:t>
            </a:r>
            <a:endParaRPr lang="en-US" altLang="zh-CN" dirty="0"/>
          </a:p>
          <a:p>
            <a:pPr lvl="1"/>
            <a:r>
              <a:rPr lang="zh-CN" altLang="en-US" dirty="0"/>
              <a:t>单因素优选法</a:t>
            </a:r>
          </a:p>
          <a:p>
            <a:pPr lvl="1"/>
            <a:r>
              <a:rPr lang="zh-CN" altLang="en-US" dirty="0"/>
              <a:t>大整数乘法</a:t>
            </a:r>
          </a:p>
          <a:p>
            <a:pPr lvl="1"/>
            <a:r>
              <a:rPr lang="zh-CN" altLang="en-US" dirty="0"/>
              <a:t>矩阵乘法</a:t>
            </a:r>
          </a:p>
          <a:p>
            <a:pPr lvl="0"/>
            <a:r>
              <a:rPr lang="zh-CN" altLang="en-US" sz="2800" dirty="0"/>
              <a:t>其他思路：贪心、穷举、回溯、动态规划</a:t>
            </a:r>
            <a:r>
              <a:rPr lang="en-US" altLang="zh-CN" sz="2800" dirty="0"/>
              <a:t>……</a:t>
            </a:r>
          </a:p>
          <a:p>
            <a:pPr lvl="0"/>
            <a:r>
              <a:rPr lang="zh-CN" altLang="en-US" sz="2800" dirty="0"/>
              <a:t>随机算法、近似算法、在线算法、流算法</a:t>
            </a:r>
            <a:r>
              <a:rPr lang="en-US" altLang="zh-CN" sz="2800" dirty="0"/>
              <a:t>……</a:t>
            </a:r>
          </a:p>
          <a:p>
            <a:pPr lvl="0"/>
            <a:r>
              <a:rPr lang="zh-CN" altLang="en-US" sz="2800" dirty="0"/>
              <a:t>数据结构、理论计算机基础、算法设计与分析、高等算法</a:t>
            </a:r>
            <a:r>
              <a:rPr lang="en-US" altLang="zh-CN" sz="2800" dirty="0"/>
              <a:t>……</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5.1.4 </a:t>
            </a:r>
            <a:r>
              <a:rPr lang="zh-CN" altLang="en-US" sz="3600" b="1" kern="0" dirty="0">
                <a:solidFill>
                  <a:srgbClr val="FFFFFF"/>
                </a:solidFill>
                <a:ea typeface="黑体" pitchFamily="2" charset="-122"/>
              </a:rPr>
              <a:t>算法思维</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019964"/>
            <a:ext cx="8229600" cy="3784033"/>
          </a:xfrm>
        </p:spPr>
        <p:txBody>
          <a:bodyPr>
            <a:normAutofit fontScale="77500" lnSpcReduction="20000"/>
          </a:bodyPr>
          <a:lstStyle/>
          <a:p>
            <a:pPr>
              <a:lnSpc>
                <a:spcPct val="170000"/>
              </a:lnSpc>
              <a:spcBef>
                <a:spcPts val="0"/>
              </a:spcBef>
            </a:pPr>
            <a:r>
              <a:rPr lang="zh-CN" altLang="en-US" dirty="0"/>
              <a:t>算法策略（</a:t>
            </a:r>
            <a:r>
              <a:rPr lang="en-US" altLang="zh-CN" dirty="0"/>
              <a:t>Algorithm Policy</a:t>
            </a:r>
            <a:r>
              <a:rPr lang="zh-CN" altLang="en-US" dirty="0"/>
              <a:t>）就是在问题空间中搜索所有可能的解决问题的方法，直至选择一种有效的方法解决问题。策略是面向问题的，算法是面向实现的。</a:t>
            </a:r>
          </a:p>
          <a:p>
            <a:pPr>
              <a:lnSpc>
                <a:spcPct val="170000"/>
              </a:lnSpc>
              <a:spcBef>
                <a:spcPts val="0"/>
              </a:spcBef>
            </a:pPr>
            <a:r>
              <a:rPr lang="zh-CN" altLang="en-US" dirty="0"/>
              <a:t>问题空间（</a:t>
            </a:r>
            <a:r>
              <a:rPr lang="en-US" altLang="zh-CN" dirty="0"/>
              <a:t>Problem Space</a:t>
            </a:r>
            <a:r>
              <a:rPr lang="zh-CN" altLang="en-US" dirty="0"/>
              <a:t>）是问题解决者对一个问题所达到的全部认识状态，它是由问题解决者利用问题所包含的信息和已贮存的信息主动地构成的。</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258094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019964"/>
            <a:ext cx="8229600" cy="3784033"/>
          </a:xfrm>
        </p:spPr>
        <p:txBody>
          <a:bodyPr>
            <a:normAutofit fontScale="70000" lnSpcReduction="20000"/>
          </a:bodyPr>
          <a:lstStyle/>
          <a:p>
            <a:pPr>
              <a:lnSpc>
                <a:spcPct val="170000"/>
              </a:lnSpc>
              <a:spcBef>
                <a:spcPts val="0"/>
              </a:spcBef>
            </a:pPr>
            <a:r>
              <a:rPr lang="zh-CN" altLang="en-US" dirty="0"/>
              <a:t>问题空间会随着问题解决的进程而逐渐得到丰富和扩展。而且，在解决某一特定问题时，不同个体的问题空间可能是有差别的。一个问题解决者对问题的解决过程，就是穿越其问题空间搜索一条通往问题目标状态的路径。事实上，对大多数问题来说，可以通过多条路径来达到问题的解决。</a:t>
            </a:r>
          </a:p>
          <a:p>
            <a:pPr>
              <a:lnSpc>
                <a:spcPct val="170000"/>
              </a:lnSpc>
              <a:spcBef>
                <a:spcPts val="0"/>
              </a:spcBef>
            </a:pPr>
            <a:r>
              <a:rPr lang="zh-CN" altLang="en-US" dirty="0"/>
              <a:t>经典的算法策略主要包括：</a:t>
            </a:r>
            <a:r>
              <a:rPr lang="zh-CN" altLang="en-US" dirty="0">
                <a:solidFill>
                  <a:srgbClr val="FF0000"/>
                </a:solidFill>
              </a:rPr>
              <a:t>枚举算法</a:t>
            </a:r>
            <a:r>
              <a:rPr lang="zh-CN" altLang="en-US" dirty="0"/>
              <a:t>、</a:t>
            </a:r>
            <a:r>
              <a:rPr lang="zh-CN" altLang="en-US" dirty="0">
                <a:solidFill>
                  <a:srgbClr val="FF0000"/>
                </a:solidFill>
              </a:rPr>
              <a:t>递推算法</a:t>
            </a:r>
            <a:r>
              <a:rPr lang="zh-CN" altLang="en-US" dirty="0"/>
              <a:t>、递归算法、迭代算法、</a:t>
            </a:r>
            <a:r>
              <a:rPr lang="zh-CN" altLang="en-US" dirty="0">
                <a:solidFill>
                  <a:srgbClr val="FF0000"/>
                </a:solidFill>
              </a:rPr>
              <a:t>分治算法</a:t>
            </a:r>
            <a:r>
              <a:rPr lang="zh-CN" altLang="en-US" dirty="0"/>
              <a:t>、贪心算法和回溯算法等。</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848863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8864" y="1019964"/>
            <a:ext cx="8229600" cy="3459831"/>
          </a:xfrm>
        </p:spPr>
        <p:txBody>
          <a:bodyPr>
            <a:normAutofit fontScale="92500"/>
          </a:bodyPr>
          <a:lstStyle/>
          <a:p>
            <a:pPr>
              <a:lnSpc>
                <a:spcPct val="150000"/>
              </a:lnSpc>
              <a:spcBef>
                <a:spcPts val="0"/>
              </a:spcBef>
            </a:pPr>
            <a:r>
              <a:rPr lang="zh-CN" altLang="en-US" dirty="0"/>
              <a:t>算法定义</a:t>
            </a:r>
          </a:p>
          <a:p>
            <a:pPr lvl="1">
              <a:lnSpc>
                <a:spcPct val="150000"/>
              </a:lnSpc>
              <a:spcBef>
                <a:spcPts val="0"/>
              </a:spcBef>
            </a:pPr>
            <a:r>
              <a:rPr lang="zh-CN" altLang="en-US" dirty="0"/>
              <a:t>枚举算法（</a:t>
            </a:r>
            <a:r>
              <a:rPr lang="en-US" altLang="zh-CN" dirty="0"/>
              <a:t>Exhaust Algorithm</a:t>
            </a:r>
            <a:r>
              <a:rPr lang="zh-CN" altLang="en-US" dirty="0"/>
              <a:t>），又名穷举法，也称为暴力破解法，是一种针对于要解决的问题，列举出它的所有可能的情况，逐个判断有哪些是符合问题所要求的约束条件，从而得到问题的解。</a:t>
            </a:r>
          </a:p>
        </p:txBody>
      </p:sp>
      <p:sp>
        <p:nvSpPr>
          <p:cNvPr id="8" name="Rectangle 2">
            <a:extLst>
              <a:ext uri="{FF2B5EF4-FFF2-40B4-BE49-F238E27FC236}">
                <a16:creationId xmlns:a16="http://schemas.microsoft.com/office/drawing/2014/main" id="{7F94DB57-02CE-4542-B717-219F891F2368}"/>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枚举</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8526498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8864" y="1019964"/>
            <a:ext cx="8229600" cy="3712026"/>
          </a:xfrm>
        </p:spPr>
        <p:txBody>
          <a:bodyPr>
            <a:normAutofit fontScale="55000" lnSpcReduction="20000"/>
          </a:bodyPr>
          <a:lstStyle/>
          <a:p>
            <a:pPr>
              <a:lnSpc>
                <a:spcPct val="150000"/>
              </a:lnSpc>
              <a:spcBef>
                <a:spcPts val="0"/>
              </a:spcBef>
            </a:pPr>
            <a:r>
              <a:rPr lang="zh-CN" altLang="en-US" dirty="0"/>
              <a:t>算法特点</a:t>
            </a:r>
          </a:p>
          <a:p>
            <a:pPr lvl="1">
              <a:lnSpc>
                <a:spcPct val="150000"/>
              </a:lnSpc>
              <a:spcBef>
                <a:spcPts val="0"/>
              </a:spcBef>
            </a:pPr>
            <a:r>
              <a:rPr lang="zh-CN" altLang="en-US" dirty="0"/>
              <a:t>问题的答案是一个有穷的集合，即答案可以被一一列举出来；</a:t>
            </a:r>
          </a:p>
          <a:p>
            <a:pPr lvl="1">
              <a:lnSpc>
                <a:spcPct val="150000"/>
              </a:lnSpc>
              <a:spcBef>
                <a:spcPts val="0"/>
              </a:spcBef>
            </a:pPr>
            <a:r>
              <a:rPr lang="zh-CN" altLang="en-US" dirty="0"/>
              <a:t>问题存在给定的约束条件，根据条件可以判断哪些答案符合要求，哪些答案不符合要求；</a:t>
            </a:r>
          </a:p>
          <a:p>
            <a:pPr lvl="1">
              <a:lnSpc>
                <a:spcPct val="150000"/>
              </a:lnSpc>
              <a:spcBef>
                <a:spcPts val="0"/>
              </a:spcBef>
            </a:pPr>
            <a:r>
              <a:rPr lang="zh-CN" altLang="en-US" dirty="0"/>
              <a:t>算法存在循环运算，通常用循环结构遍历所有的有穷集合，从而实现问题的求解。</a:t>
            </a:r>
          </a:p>
          <a:p>
            <a:pPr>
              <a:lnSpc>
                <a:spcPct val="150000"/>
              </a:lnSpc>
              <a:spcBef>
                <a:spcPts val="0"/>
              </a:spcBef>
            </a:pPr>
            <a:r>
              <a:rPr lang="zh-CN" altLang="en-US" dirty="0"/>
              <a:t>算法优点：</a:t>
            </a:r>
            <a:endParaRPr lang="en-US" altLang="zh-CN" dirty="0"/>
          </a:p>
          <a:p>
            <a:pPr lvl="1">
              <a:lnSpc>
                <a:spcPct val="150000"/>
              </a:lnSpc>
              <a:spcBef>
                <a:spcPts val="0"/>
              </a:spcBef>
            </a:pPr>
            <a:r>
              <a:rPr lang="zh-CN" altLang="en-US" dirty="0"/>
              <a:t>思路简单，无论是程序编写，还是调试都很方便。如果问题规模不是很大，在规定的时间与空间限制内能够求出解，那么枚举法是最直接简单的不二选择。</a:t>
            </a:r>
          </a:p>
          <a:p>
            <a:pPr>
              <a:lnSpc>
                <a:spcPct val="150000"/>
              </a:lnSpc>
              <a:spcBef>
                <a:spcPts val="0"/>
              </a:spcBef>
            </a:pPr>
            <a:r>
              <a:rPr lang="zh-CN" altLang="en-US" dirty="0"/>
              <a:t>算法缺点：</a:t>
            </a:r>
            <a:endParaRPr lang="en-US" altLang="zh-CN" dirty="0"/>
          </a:p>
          <a:p>
            <a:pPr lvl="1">
              <a:lnSpc>
                <a:spcPct val="150000"/>
              </a:lnSpc>
              <a:spcBef>
                <a:spcPts val="0"/>
              </a:spcBef>
            </a:pPr>
            <a:r>
              <a:rPr lang="zh-CN" altLang="en-US" dirty="0"/>
              <a:t>运算量比较大，解题效率不高。如果枚举范围太大（一般以不超过</a:t>
            </a:r>
            <a:r>
              <a:rPr lang="en-US" altLang="zh-CN" dirty="0"/>
              <a:t>2000000</a:t>
            </a:r>
            <a:r>
              <a:rPr lang="zh-CN" altLang="en-US" dirty="0"/>
              <a:t>次为限），效率低的问题会在时间上难以承受。 </a:t>
            </a:r>
          </a:p>
        </p:txBody>
      </p:sp>
      <p:sp>
        <p:nvSpPr>
          <p:cNvPr id="8" name="Rectangle 2">
            <a:extLst>
              <a:ext uri="{FF2B5EF4-FFF2-40B4-BE49-F238E27FC236}">
                <a16:creationId xmlns:a16="http://schemas.microsoft.com/office/drawing/2014/main" id="{AB799033-9FFF-486B-852A-056122000D13}"/>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枚举</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1792775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 calcmode="lin" valueType="num">
                                      <p:cBhvr additive="base">
                                        <p:cTn id="32"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grpId="0" nodeType="after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6" fill="hold" grpId="0" nodeType="after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 calcmode="lin" valueType="num">
                                      <p:cBhvr additive="base">
                                        <p:cTn id="42" dur="500" fill="hold"/>
                                        <p:tgtEl>
                                          <p:spTgt spid="2">
                                            <p:txEl>
                                              <p:pRg st="7" end="7"/>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8864" y="1019964"/>
            <a:ext cx="8229600" cy="3712026"/>
          </a:xfrm>
        </p:spPr>
        <p:txBody>
          <a:bodyPr>
            <a:normAutofit fontScale="77500" lnSpcReduction="20000"/>
          </a:bodyPr>
          <a:lstStyle/>
          <a:p>
            <a:pPr>
              <a:lnSpc>
                <a:spcPct val="150000"/>
              </a:lnSpc>
              <a:spcBef>
                <a:spcPts val="0"/>
              </a:spcBef>
            </a:pPr>
            <a:r>
              <a:rPr lang="zh-CN" altLang="en-US" dirty="0"/>
              <a:t>算法思路</a:t>
            </a:r>
          </a:p>
          <a:p>
            <a:pPr lvl="1">
              <a:lnSpc>
                <a:spcPct val="150000"/>
              </a:lnSpc>
              <a:spcBef>
                <a:spcPts val="0"/>
              </a:spcBef>
            </a:pPr>
            <a:r>
              <a:rPr lang="zh-CN" altLang="en-US" dirty="0"/>
              <a:t>一般用于决策类最优化问题，适合那些很难找到大、小规模之间的关系，也不易对问题进行分解的问题。算法思路就是对问题所有的解逐一尝试，从而找出问题的真正解。</a:t>
            </a:r>
          </a:p>
          <a:p>
            <a:pPr lvl="1">
              <a:lnSpc>
                <a:spcPct val="150000"/>
              </a:lnSpc>
              <a:spcBef>
                <a:spcPts val="0"/>
              </a:spcBef>
            </a:pPr>
            <a:r>
              <a:rPr lang="zh-CN" altLang="en-US" dirty="0"/>
              <a:t>枚举算法一般按照如下三个步骤进行：</a:t>
            </a:r>
          </a:p>
          <a:p>
            <a:pPr lvl="2">
              <a:lnSpc>
                <a:spcPct val="150000"/>
              </a:lnSpc>
              <a:spcBef>
                <a:spcPts val="0"/>
              </a:spcBef>
            </a:pPr>
            <a:r>
              <a:rPr lang="zh-CN" altLang="en-US" dirty="0"/>
              <a:t>第一步：确定解题范围，枚举出所有可能的题解；</a:t>
            </a:r>
          </a:p>
          <a:p>
            <a:pPr lvl="2">
              <a:lnSpc>
                <a:spcPct val="150000"/>
              </a:lnSpc>
              <a:spcBef>
                <a:spcPts val="0"/>
              </a:spcBef>
            </a:pPr>
            <a:r>
              <a:rPr lang="zh-CN" altLang="en-US" dirty="0"/>
              <a:t>第二步：判断题解是否符合正解的条件；</a:t>
            </a:r>
          </a:p>
          <a:p>
            <a:pPr lvl="2">
              <a:lnSpc>
                <a:spcPct val="150000"/>
              </a:lnSpc>
              <a:spcBef>
                <a:spcPts val="0"/>
              </a:spcBef>
            </a:pPr>
            <a:r>
              <a:rPr lang="zh-CN" altLang="en-US" dirty="0"/>
              <a:t>第三步：使可能解的范围降至最小，以便提高解题效率。</a:t>
            </a:r>
          </a:p>
        </p:txBody>
      </p:sp>
      <p:sp>
        <p:nvSpPr>
          <p:cNvPr id="7" name="Rectangle 2">
            <a:extLst>
              <a:ext uri="{FF2B5EF4-FFF2-40B4-BE49-F238E27FC236}">
                <a16:creationId xmlns:a16="http://schemas.microsoft.com/office/drawing/2014/main" id="{84988E38-8CBB-44FC-86D2-D0EAAC649E9A}"/>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枚举</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239797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 calcmode="lin" valueType="num">
                                      <p:cBhvr additive="base">
                                        <p:cTn id="32"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019964"/>
            <a:ext cx="8812629" cy="4123536"/>
          </a:xfrm>
        </p:spPr>
        <p:txBody>
          <a:bodyPr>
            <a:normAutofit fontScale="55000" lnSpcReduction="20000"/>
          </a:bodyPr>
          <a:lstStyle/>
          <a:p>
            <a:pPr>
              <a:lnSpc>
                <a:spcPct val="170000"/>
              </a:lnSpc>
              <a:spcBef>
                <a:spcPts val="0"/>
              </a:spcBef>
            </a:pPr>
            <a:r>
              <a:rPr lang="zh-CN" altLang="en-US" dirty="0"/>
              <a:t>算法案例</a:t>
            </a:r>
          </a:p>
          <a:p>
            <a:pPr lvl="1">
              <a:lnSpc>
                <a:spcPct val="170000"/>
              </a:lnSpc>
              <a:spcBef>
                <a:spcPts val="0"/>
              </a:spcBef>
            </a:pPr>
            <a:r>
              <a:rPr lang="zh-CN" altLang="en-US" dirty="0"/>
              <a:t>虽然枚举算法效率并不算高，但是适合于一些没有明显规律可循或者缺失足够数据依据的问题。</a:t>
            </a:r>
            <a:endParaRPr lang="en-US" altLang="zh-CN" dirty="0"/>
          </a:p>
          <a:p>
            <a:pPr lvl="1">
              <a:lnSpc>
                <a:spcPct val="170000"/>
              </a:lnSpc>
              <a:spcBef>
                <a:spcPts val="0"/>
              </a:spcBef>
            </a:pPr>
            <a:r>
              <a:rPr lang="en-US" altLang="zh-CN" dirty="0"/>
              <a:t>【</a:t>
            </a:r>
            <a:r>
              <a:rPr lang="zh-CN" altLang="en-US" dirty="0"/>
              <a:t>百钱买买百鸡问题</a:t>
            </a:r>
            <a:r>
              <a:rPr lang="en-US" altLang="zh-CN" dirty="0"/>
              <a:t>】</a:t>
            </a:r>
            <a:r>
              <a:rPr lang="zh-CN" altLang="en-US" dirty="0"/>
              <a:t>今有鸡翁一，值钱伍；鸡母一，值钱三；鸡鶵三，值钱一。凡百钱买鸡百只，问鸡翁、母、鶵各几何？</a:t>
            </a:r>
          </a:p>
          <a:p>
            <a:pPr lvl="2">
              <a:lnSpc>
                <a:spcPct val="170000"/>
              </a:lnSpc>
              <a:spcBef>
                <a:spcPts val="0"/>
              </a:spcBef>
            </a:pPr>
            <a:r>
              <a:rPr lang="zh-CN" altLang="en-US" dirty="0"/>
              <a:t>使用不定方程求解“百钱买百鸡”的问题，其解题如下：</a:t>
            </a:r>
          </a:p>
          <a:p>
            <a:pPr lvl="2">
              <a:lnSpc>
                <a:spcPct val="170000"/>
              </a:lnSpc>
              <a:spcBef>
                <a:spcPts val="0"/>
              </a:spcBef>
            </a:pPr>
            <a:r>
              <a:rPr lang="zh-CN" altLang="en-US" dirty="0"/>
              <a:t>设公鸡</a:t>
            </a:r>
            <a:r>
              <a:rPr lang="en-US" altLang="zh-CN" dirty="0"/>
              <a:t>X</a:t>
            </a:r>
            <a:r>
              <a:rPr lang="zh-CN" altLang="en-US" dirty="0"/>
              <a:t>只，母鸡</a:t>
            </a:r>
            <a:r>
              <a:rPr lang="en-US" altLang="zh-CN" dirty="0"/>
              <a:t>Y</a:t>
            </a:r>
            <a:r>
              <a:rPr lang="zh-CN" altLang="en-US" dirty="0"/>
              <a:t>只，小鸡</a:t>
            </a:r>
            <a:r>
              <a:rPr lang="en-US" altLang="zh-CN" dirty="0"/>
              <a:t>Z</a:t>
            </a:r>
            <a:r>
              <a:rPr lang="zh-CN" altLang="en-US" dirty="0"/>
              <a:t>只；则：</a:t>
            </a:r>
            <a:r>
              <a:rPr lang="en-US" altLang="zh-CN" dirty="0"/>
              <a:t>X+Y+Z=100</a:t>
            </a:r>
            <a:r>
              <a:rPr lang="zh-CN" altLang="en-US" dirty="0"/>
              <a:t>，</a:t>
            </a:r>
            <a:r>
              <a:rPr lang="en-US" altLang="zh-CN" dirty="0"/>
              <a:t>5*X+3*Y+Z/3=100</a:t>
            </a:r>
            <a:r>
              <a:rPr lang="zh-CN" altLang="en-US" dirty="0"/>
              <a:t>；</a:t>
            </a:r>
          </a:p>
          <a:p>
            <a:pPr lvl="2">
              <a:lnSpc>
                <a:spcPct val="170000"/>
              </a:lnSpc>
              <a:spcBef>
                <a:spcPts val="0"/>
              </a:spcBef>
            </a:pPr>
            <a:r>
              <a:rPr lang="zh-CN" altLang="en-US" dirty="0"/>
              <a:t>由于鸡和钱的总数都是</a:t>
            </a:r>
            <a:r>
              <a:rPr lang="en-US" altLang="zh-CN" dirty="0"/>
              <a:t>100</a:t>
            </a:r>
            <a:r>
              <a:rPr lang="zh-CN" altLang="en-US" dirty="0"/>
              <a:t>，可以确定</a:t>
            </a:r>
            <a:r>
              <a:rPr lang="en-US" altLang="zh-CN" dirty="0"/>
              <a:t>X</a:t>
            </a:r>
            <a:r>
              <a:rPr lang="zh-CN" altLang="en-US" dirty="0"/>
              <a:t>、</a:t>
            </a:r>
            <a:r>
              <a:rPr lang="en-US" altLang="zh-CN" dirty="0"/>
              <a:t>Y</a:t>
            </a:r>
            <a:r>
              <a:rPr lang="zh-CN" altLang="en-US" dirty="0"/>
              <a:t>、</a:t>
            </a:r>
            <a:r>
              <a:rPr lang="en-US" altLang="zh-CN" dirty="0"/>
              <a:t>Z</a:t>
            </a:r>
            <a:r>
              <a:rPr lang="zh-CN" altLang="en-US" dirty="0"/>
              <a:t>的取值范围。</a:t>
            </a:r>
            <a:endParaRPr lang="en-US" altLang="zh-CN" dirty="0"/>
          </a:p>
          <a:p>
            <a:pPr lvl="2">
              <a:lnSpc>
                <a:spcPct val="170000"/>
              </a:lnSpc>
              <a:spcBef>
                <a:spcPts val="0"/>
              </a:spcBef>
            </a:pPr>
            <a:r>
              <a:rPr lang="en-US" altLang="zh-CN" dirty="0"/>
              <a:t>X</a:t>
            </a:r>
            <a:r>
              <a:rPr lang="zh-CN" altLang="en-US" dirty="0"/>
              <a:t>的取值范围为</a:t>
            </a:r>
            <a:r>
              <a:rPr lang="en-US" altLang="zh-CN" dirty="0"/>
              <a:t>0~20</a:t>
            </a:r>
            <a:r>
              <a:rPr lang="zh-CN" altLang="en-US" dirty="0"/>
              <a:t>（</a:t>
            </a:r>
            <a:r>
              <a:rPr lang="en-US" altLang="zh-CN" dirty="0"/>
              <a:t>100÷5=20</a:t>
            </a:r>
            <a:r>
              <a:rPr lang="zh-CN" altLang="en-US" dirty="0"/>
              <a:t>），</a:t>
            </a:r>
            <a:r>
              <a:rPr lang="en-US" altLang="zh-CN" dirty="0"/>
              <a:t>Y</a:t>
            </a:r>
            <a:r>
              <a:rPr lang="zh-CN" altLang="en-US" dirty="0"/>
              <a:t>的取值范围为</a:t>
            </a:r>
            <a:r>
              <a:rPr lang="en-US" altLang="zh-CN" dirty="0"/>
              <a:t>0~33</a:t>
            </a:r>
            <a:r>
              <a:rPr lang="zh-CN" altLang="en-US" dirty="0"/>
              <a:t>（</a:t>
            </a:r>
            <a:r>
              <a:rPr lang="en-US" altLang="zh-CN" dirty="0"/>
              <a:t>100÷3≈33</a:t>
            </a:r>
            <a:r>
              <a:rPr lang="zh-CN" altLang="en-US" dirty="0"/>
              <a:t>），</a:t>
            </a:r>
            <a:r>
              <a:rPr lang="en-US" altLang="zh-CN" dirty="0"/>
              <a:t>Z=100-X-Y</a:t>
            </a:r>
            <a:r>
              <a:rPr lang="zh-CN" altLang="en-US" dirty="0"/>
              <a:t>；</a:t>
            </a:r>
          </a:p>
          <a:p>
            <a:pPr lvl="1">
              <a:lnSpc>
                <a:spcPct val="170000"/>
              </a:lnSpc>
              <a:spcBef>
                <a:spcPts val="0"/>
              </a:spcBef>
            </a:pPr>
            <a:r>
              <a:rPr lang="zh-CN" altLang="en-US" dirty="0"/>
              <a:t>使用枚举算法解决这样的问题，只需通过两重循环遍历</a:t>
            </a:r>
            <a:r>
              <a:rPr lang="en-US" altLang="zh-CN" dirty="0"/>
              <a:t>X</a:t>
            </a:r>
            <a:r>
              <a:rPr lang="zh-CN" altLang="en-US" dirty="0"/>
              <a:t>、</a:t>
            </a:r>
            <a:r>
              <a:rPr lang="en-US" altLang="zh-CN" dirty="0"/>
              <a:t>Y</a:t>
            </a:r>
            <a:r>
              <a:rPr lang="zh-CN" altLang="en-US" dirty="0"/>
              <a:t>的所有可能组合值，并将每组</a:t>
            </a:r>
            <a:r>
              <a:rPr lang="en-US" altLang="zh-CN" dirty="0"/>
              <a:t>X</a:t>
            </a:r>
            <a:r>
              <a:rPr lang="zh-CN" altLang="en-US" dirty="0"/>
              <a:t>、</a:t>
            </a:r>
            <a:r>
              <a:rPr lang="en-US" altLang="zh-CN" dirty="0"/>
              <a:t>Y</a:t>
            </a:r>
            <a:r>
              <a:rPr lang="zh-CN" altLang="en-US" dirty="0"/>
              <a:t>、</a:t>
            </a:r>
            <a:r>
              <a:rPr lang="en-US" altLang="zh-CN" dirty="0"/>
              <a:t>Z</a:t>
            </a:r>
            <a:r>
              <a:rPr lang="zh-CN" altLang="en-US" dirty="0"/>
              <a:t>的值代入两个限制约束条件的方程中，如果满足条件即得到问题的解（可能存在多个符合约束条件的解）。</a:t>
            </a:r>
          </a:p>
        </p:txBody>
      </p:sp>
      <p:pic>
        <p:nvPicPr>
          <p:cNvPr id="1026" name="Picture 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46881" y1="14672" x2="70053" y2="14672"/>
                        <a14:foregroundMark x1="67736" y1="17761" x2="53298" y2="24324"/>
                        <a14:foregroundMark x1="66132" y1="11197" x2="48307" y2="9653"/>
                        <a14:foregroundMark x1="77718" y1="28571" x2="89305" y2="3861"/>
                        <a14:foregroundMark x1="86096" y1="15830" x2="97683" y2="9653"/>
                        <a14:foregroundMark x1="74510" y1="12355" x2="88235" y2="6178"/>
                        <a14:foregroundMark x1="72906" y1="45174" x2="67736" y2="50965"/>
                        <a14:foregroundMark x1="7130" y1="89189" x2="31194" y2="87645"/>
                        <a14:foregroundMark x1="15330" y1="83012" x2="26560" y2="81467"/>
                        <a14:foregroundMark x1="7130" y1="18919" x2="10517" y2="11969"/>
                        <a14:foregroundMark x1="3743" y1="12355" x2="30481" y2="12355"/>
                        <a14:backgroundMark x1="94474" y1="25483" x2="97683" y2="44402"/>
                        <a14:backgroundMark x1="74153" y1="22394" x2="67736" y2="23552"/>
                        <a14:backgroundMark x1="45633" y1="25097" x2="44563" y2="40541"/>
                      </a14:backgroundRemoval>
                    </a14:imgEffect>
                  </a14:imgLayer>
                </a14:imgProps>
              </a:ext>
              <a:ext uri="{28A0092B-C50C-407E-A947-70E740481C1C}">
                <a14:useLocalDpi xmlns:a14="http://schemas.microsoft.com/office/drawing/2010/main" val="0"/>
              </a:ext>
            </a:extLst>
          </a:blip>
          <a:srcRect/>
          <a:stretch>
            <a:fillRect/>
          </a:stretch>
        </p:blipFill>
        <p:spPr bwMode="auto">
          <a:xfrm>
            <a:off x="6466866" y="2127522"/>
            <a:ext cx="2677134" cy="1236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DDD93034-106C-4812-8775-E6A8609ABE20}"/>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枚举</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1827783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 calcmode="lin" valueType="num">
                                      <p:cBhvr additive="base">
                                        <p:cTn id="32"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grpId="0" nodeType="after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6" fill="hold" grpId="0" nodeType="after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 calcmode="lin" valueType="num">
                                      <p:cBhvr additive="base">
                                        <p:cTn id="42" dur="500" fill="hold"/>
                                        <p:tgtEl>
                                          <p:spTgt spid="2">
                                            <p:txEl>
                                              <p:pRg st="7" end="7"/>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1000"/>
                                        <p:tgtEl>
                                          <p:spTgt spid="1026"/>
                                        </p:tgtEl>
                                      </p:cBhvr>
                                    </p:animEffect>
                                    <p:anim calcmode="lin" valueType="num">
                                      <p:cBhvr>
                                        <p:cTn id="48" dur="1000" fill="hold"/>
                                        <p:tgtEl>
                                          <p:spTgt spid="1026"/>
                                        </p:tgtEl>
                                        <p:attrNameLst>
                                          <p:attrName>ppt_x</p:attrName>
                                        </p:attrNameLst>
                                      </p:cBhvr>
                                      <p:tavLst>
                                        <p:tav tm="0">
                                          <p:val>
                                            <p:strVal val="#ppt_x"/>
                                          </p:val>
                                        </p:tav>
                                        <p:tav tm="100000">
                                          <p:val>
                                            <p:strVal val="#ppt_x"/>
                                          </p:val>
                                        </p:tav>
                                      </p:tavLst>
                                    </p:anim>
                                    <p:anim calcmode="lin" valueType="num">
                                      <p:cBhvr>
                                        <p:cTn id="4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1371" y="1019964"/>
            <a:ext cx="8561109" cy="4123536"/>
          </a:xfrm>
        </p:spPr>
        <p:txBody>
          <a:bodyPr>
            <a:normAutofit fontScale="62500" lnSpcReduction="20000"/>
          </a:bodyPr>
          <a:lstStyle/>
          <a:p>
            <a:pPr>
              <a:lnSpc>
                <a:spcPct val="170000"/>
              </a:lnSpc>
              <a:spcBef>
                <a:spcPts val="0"/>
              </a:spcBef>
            </a:pPr>
            <a:r>
              <a:rPr lang="zh-CN" altLang="en-US" dirty="0"/>
              <a:t>算法案例</a:t>
            </a:r>
          </a:p>
          <a:p>
            <a:pPr lvl="1">
              <a:lnSpc>
                <a:spcPct val="170000"/>
              </a:lnSpc>
              <a:spcBef>
                <a:spcPts val="0"/>
              </a:spcBef>
            </a:pPr>
            <a:r>
              <a:rPr lang="en-US" altLang="zh-CN" dirty="0"/>
              <a:t>【</a:t>
            </a:r>
            <a:r>
              <a:rPr lang="zh-CN" altLang="en-US" dirty="0"/>
              <a:t>破译密码问题</a:t>
            </a:r>
            <a:r>
              <a:rPr lang="en-US" altLang="zh-CN" dirty="0"/>
              <a:t>】</a:t>
            </a:r>
            <a:r>
              <a:rPr lang="zh-CN" altLang="en-US" dirty="0"/>
              <a:t>枚举算法也常用于密码的破译，即将密码进行逐个推算直到找出真正密码为止。</a:t>
            </a:r>
          </a:p>
          <a:p>
            <a:pPr lvl="2">
              <a:lnSpc>
                <a:spcPct val="170000"/>
              </a:lnSpc>
              <a:spcBef>
                <a:spcPts val="0"/>
              </a:spcBef>
            </a:pPr>
            <a:r>
              <a:rPr lang="zh-CN" altLang="en-US" dirty="0"/>
              <a:t>例如一个已知是四位并且全部由数字组成的密码，其可能共有</a:t>
            </a:r>
            <a:r>
              <a:rPr lang="en-US" altLang="zh-CN" dirty="0"/>
              <a:t>10000</a:t>
            </a:r>
            <a:r>
              <a:rPr lang="zh-CN" altLang="en-US" dirty="0"/>
              <a:t>种组合，因此最多尝试</a:t>
            </a:r>
            <a:r>
              <a:rPr lang="en-US" altLang="zh-CN" dirty="0"/>
              <a:t>10000</a:t>
            </a:r>
            <a:r>
              <a:rPr lang="zh-CN" altLang="en-US" dirty="0"/>
              <a:t>次就能找到正确的密码。理论上利用这种方法可以破解任何一种密码，问题只在于如何缩短试误时间。因此有些人运用计算机来增加效率，有些人辅以字典来缩小密码组合的范围。</a:t>
            </a:r>
          </a:p>
          <a:p>
            <a:pPr lvl="1">
              <a:lnSpc>
                <a:spcPct val="170000"/>
              </a:lnSpc>
              <a:spcBef>
                <a:spcPts val="0"/>
              </a:spcBef>
            </a:pPr>
            <a:r>
              <a:rPr lang="zh-CN" altLang="en-US" dirty="0"/>
              <a:t>在一些领域，为了提高密码的破译效率而专门为其制造的超级计算机也不在少数，例如</a:t>
            </a:r>
            <a:r>
              <a:rPr lang="en-US" altLang="zh-CN" dirty="0"/>
              <a:t>IBM</a:t>
            </a:r>
            <a:r>
              <a:rPr lang="zh-CN" altLang="en-US" dirty="0"/>
              <a:t>公司为美国军方制造的“飓风”就是很有代表性的一个特例。</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2715766"/>
            <a:ext cx="1462837" cy="1006797"/>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sp>
        <p:nvSpPr>
          <p:cNvPr id="8" name="Rectangle 2">
            <a:extLst>
              <a:ext uri="{FF2B5EF4-FFF2-40B4-BE49-F238E27FC236}">
                <a16:creationId xmlns:a16="http://schemas.microsoft.com/office/drawing/2014/main" id="{4180E18B-4AEA-46BB-B406-9CEB0D68E9C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枚举</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547452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457200" y="1019964"/>
            <a:ext cx="8229600" cy="3574659"/>
          </a:xfrm>
        </p:spPr>
        <p:txBody>
          <a:bodyPr>
            <a:normAutofit fontScale="85000" lnSpcReduction="10000"/>
          </a:bodyPr>
          <a:lstStyle/>
          <a:p>
            <a:pPr>
              <a:lnSpc>
                <a:spcPct val="150000"/>
              </a:lnSpc>
              <a:spcBef>
                <a:spcPts val="0"/>
              </a:spcBef>
              <a:buSzPct val="90000"/>
            </a:pPr>
            <a:r>
              <a:rPr lang="zh-CN" altLang="en-US" sz="2800" dirty="0"/>
              <a:t>算法定义</a:t>
            </a:r>
          </a:p>
          <a:p>
            <a:pPr lvl="1">
              <a:lnSpc>
                <a:spcPct val="150000"/>
              </a:lnSpc>
              <a:spcBef>
                <a:spcPts val="0"/>
              </a:spcBef>
              <a:buSzPct val="90000"/>
            </a:pPr>
            <a:r>
              <a:rPr lang="zh-CN" altLang="en-US" sz="2400" dirty="0"/>
              <a:t>递推算法（</a:t>
            </a:r>
            <a:r>
              <a:rPr lang="en-US" altLang="zh-CN" sz="2400" dirty="0"/>
              <a:t>Recurrence Algorithm</a:t>
            </a:r>
            <a:r>
              <a:rPr lang="zh-CN" altLang="en-US" sz="2400" dirty="0"/>
              <a:t>）是一种简单的算法，即通过已知条件，利用特定关系得出中间推论，直至得到结果的算法。递推算法分为顺推和逆推两种。</a:t>
            </a:r>
          </a:p>
          <a:p>
            <a:pPr lvl="1">
              <a:lnSpc>
                <a:spcPct val="150000"/>
              </a:lnSpc>
              <a:spcBef>
                <a:spcPts val="0"/>
              </a:spcBef>
              <a:buSzPct val="90000"/>
            </a:pPr>
            <a:r>
              <a:rPr lang="zh-CN" altLang="en-US" sz="2400" dirty="0"/>
              <a:t>所谓顺推法是从已知条件出发，逐步推算出要解决的问题的方法叫顺推。</a:t>
            </a:r>
          </a:p>
          <a:p>
            <a:pPr lvl="1">
              <a:lnSpc>
                <a:spcPct val="150000"/>
              </a:lnSpc>
              <a:spcBef>
                <a:spcPts val="0"/>
              </a:spcBef>
              <a:buSzPct val="90000"/>
            </a:pPr>
            <a:r>
              <a:rPr lang="zh-CN" altLang="en-US" sz="2400" dirty="0"/>
              <a:t>所谓逆推法从已知问题的结果出发，用迭代表达式逐步推算出问题的开始的条件，即顺推法的逆过程，称为逆推。</a:t>
            </a:r>
          </a:p>
        </p:txBody>
      </p:sp>
      <p:sp>
        <p:nvSpPr>
          <p:cNvPr id="7" name="Rectangle 2">
            <a:extLst>
              <a:ext uri="{FF2B5EF4-FFF2-40B4-BE49-F238E27FC236}">
                <a16:creationId xmlns:a16="http://schemas.microsoft.com/office/drawing/2014/main" id="{451E6A88-2E59-4BCA-9445-084E8FC5E212}"/>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递推</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2786835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467544" y="1040502"/>
            <a:ext cx="8352928" cy="3691488"/>
          </a:xfrm>
        </p:spPr>
        <p:txBody>
          <a:bodyPr>
            <a:normAutofit fontScale="77500" lnSpcReduction="20000"/>
          </a:bodyPr>
          <a:lstStyle/>
          <a:p>
            <a:pPr>
              <a:lnSpc>
                <a:spcPct val="150000"/>
              </a:lnSpc>
              <a:spcBef>
                <a:spcPts val="0"/>
              </a:spcBef>
              <a:buSzPct val="90000"/>
            </a:pPr>
            <a:r>
              <a:rPr lang="zh-CN" altLang="en-US" sz="2800" dirty="0"/>
              <a:t>算法特点</a:t>
            </a:r>
          </a:p>
          <a:p>
            <a:pPr lvl="1">
              <a:lnSpc>
                <a:spcPct val="150000"/>
              </a:lnSpc>
              <a:spcBef>
                <a:spcPts val="0"/>
              </a:spcBef>
              <a:buSzPct val="90000"/>
            </a:pPr>
            <a:r>
              <a:rPr lang="zh-CN" altLang="en-US" sz="2400" dirty="0"/>
              <a:t>问题的求解依赖于信息间本身的递推关系，不断利用已有的数据信息推导出新的数据信息；</a:t>
            </a:r>
          </a:p>
          <a:p>
            <a:pPr lvl="1">
              <a:lnSpc>
                <a:spcPct val="150000"/>
              </a:lnSpc>
              <a:spcBef>
                <a:spcPts val="0"/>
              </a:spcBef>
              <a:buSzPct val="90000"/>
            </a:pPr>
            <a:r>
              <a:rPr lang="zh-CN" altLang="en-US" sz="2400" dirty="0"/>
              <a:t>问题以初始起点值为基础，用相同的运算规律，逐次重复运算，直至运算结束。</a:t>
            </a:r>
          </a:p>
          <a:p>
            <a:pPr>
              <a:lnSpc>
                <a:spcPct val="150000"/>
              </a:lnSpc>
              <a:spcBef>
                <a:spcPts val="0"/>
              </a:spcBef>
              <a:buSzPct val="90000"/>
            </a:pPr>
            <a:r>
              <a:rPr lang="zh-CN" altLang="en-US" sz="2800" dirty="0"/>
              <a:t>算法缺点：</a:t>
            </a:r>
            <a:endParaRPr lang="en-US" altLang="zh-CN" sz="2800" dirty="0"/>
          </a:p>
          <a:p>
            <a:pPr lvl="1">
              <a:lnSpc>
                <a:spcPct val="150000"/>
              </a:lnSpc>
              <a:spcBef>
                <a:spcPts val="0"/>
              </a:spcBef>
              <a:buSzPct val="90000"/>
            </a:pPr>
            <a:r>
              <a:rPr lang="zh-CN" altLang="en-US" sz="2400" dirty="0"/>
              <a:t>运算的过程值（如果选择数组结构的话）比较多，耗用空间量比较大，但如果选用简单变量通过迭代的方法处理数据之间的关系，可以节省对空间的耗用。</a:t>
            </a:r>
          </a:p>
        </p:txBody>
      </p:sp>
      <p:sp>
        <p:nvSpPr>
          <p:cNvPr id="7" name="Rectangle 2">
            <a:extLst>
              <a:ext uri="{FF2B5EF4-FFF2-40B4-BE49-F238E27FC236}">
                <a16:creationId xmlns:a16="http://schemas.microsoft.com/office/drawing/2014/main" id="{A1F541E9-A477-4328-8767-30C4B45F0AF6}"/>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递推</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9502884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1019964"/>
            <a:ext cx="8208912" cy="3672408"/>
          </a:xfrm>
        </p:spPr>
        <p:txBody>
          <a:bodyPr>
            <a:normAutofit fontScale="70000" lnSpcReduction="20000"/>
          </a:bodyPr>
          <a:lstStyle/>
          <a:p>
            <a:pPr>
              <a:lnSpc>
                <a:spcPct val="170000"/>
              </a:lnSpc>
              <a:spcBef>
                <a:spcPts val="0"/>
              </a:spcBef>
            </a:pPr>
            <a:r>
              <a:rPr lang="zh-CN" altLang="en-US" b="1" dirty="0"/>
              <a:t>算法的要素</a:t>
            </a:r>
          </a:p>
          <a:p>
            <a:pPr lvl="1">
              <a:lnSpc>
                <a:spcPct val="170000"/>
              </a:lnSpc>
              <a:spcBef>
                <a:spcPts val="0"/>
              </a:spcBef>
            </a:pPr>
            <a:r>
              <a:rPr lang="zh-CN" altLang="en-US" b="1" dirty="0"/>
              <a:t>一个算法是由基本操作与控制结构两个要素组成。</a:t>
            </a:r>
            <a:endParaRPr lang="en-US" altLang="zh-CN" b="1" dirty="0"/>
          </a:p>
          <a:p>
            <a:pPr lvl="1">
              <a:lnSpc>
                <a:spcPct val="170000"/>
              </a:lnSpc>
              <a:spcBef>
                <a:spcPts val="0"/>
              </a:spcBef>
            </a:pPr>
            <a:r>
              <a:rPr lang="zh-CN" altLang="en-US" b="1" dirty="0"/>
              <a:t>基本操作是指计算机能进行的最基本的操作，计算机可以执行的基本操作是以指令的形式描述的。一个计算机系统能执行的所有指令的集合，成为该计算机系统的指令系统。</a:t>
            </a:r>
            <a:endParaRPr lang="en-US" altLang="zh-CN" b="1" dirty="0"/>
          </a:p>
          <a:p>
            <a:pPr lvl="1">
              <a:lnSpc>
                <a:spcPct val="170000"/>
              </a:lnSpc>
              <a:spcBef>
                <a:spcPts val="0"/>
              </a:spcBef>
            </a:pPr>
            <a:r>
              <a:rPr lang="zh-CN" altLang="en-US" b="1" dirty="0"/>
              <a:t>控制结构是指各操作之间的执行顺序。一个算法的功能结构不仅取决于所选用的操作，而且还与各操作之间的执行顺序有关。</a:t>
            </a:r>
            <a:endParaRPr lang="en-US" altLang="zh-CN" b="1" dirty="0"/>
          </a:p>
          <a:p>
            <a:endParaRPr lang="zh-CN" altLang="en-US" b="1"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 </a:t>
            </a:r>
            <a:r>
              <a:rPr lang="zh-CN" altLang="en-US" sz="3600" b="1" kern="0" dirty="0">
                <a:solidFill>
                  <a:srgbClr val="FFFFFF"/>
                </a:solidFill>
                <a:ea typeface="黑体" pitchFamily="2" charset="-122"/>
              </a:rPr>
              <a:t>算法与算法思维</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532776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251520" y="987574"/>
            <a:ext cx="8579296" cy="3712026"/>
          </a:xfrm>
        </p:spPr>
        <p:txBody>
          <a:bodyPr>
            <a:normAutofit fontScale="70000" lnSpcReduction="20000"/>
          </a:bodyPr>
          <a:lstStyle/>
          <a:p>
            <a:pPr>
              <a:lnSpc>
                <a:spcPct val="170000"/>
              </a:lnSpc>
              <a:spcBef>
                <a:spcPts val="0"/>
              </a:spcBef>
              <a:buSzPct val="90000"/>
            </a:pPr>
            <a:r>
              <a:rPr lang="zh-CN" altLang="en-US" sz="2800" dirty="0"/>
              <a:t>算法思路</a:t>
            </a:r>
          </a:p>
          <a:p>
            <a:pPr lvl="1">
              <a:lnSpc>
                <a:spcPct val="170000"/>
              </a:lnSpc>
              <a:spcBef>
                <a:spcPts val="0"/>
              </a:spcBef>
              <a:buSzPct val="90000"/>
            </a:pPr>
            <a:r>
              <a:rPr lang="zh-CN" altLang="en-US" sz="2400" dirty="0"/>
              <a:t>递推的本质是按规律逐次推出（计算）下一步的结果，所以更多用于计算。</a:t>
            </a:r>
          </a:p>
          <a:p>
            <a:pPr lvl="1">
              <a:lnSpc>
                <a:spcPct val="170000"/>
              </a:lnSpc>
              <a:spcBef>
                <a:spcPts val="0"/>
              </a:spcBef>
              <a:buSzPct val="90000"/>
            </a:pPr>
            <a:r>
              <a:rPr lang="zh-CN" altLang="en-US" sz="2400" dirty="0"/>
              <a:t>递推算法一般按照如下三个步骤进行：</a:t>
            </a:r>
          </a:p>
          <a:p>
            <a:pPr lvl="2">
              <a:lnSpc>
                <a:spcPct val="170000"/>
              </a:lnSpc>
              <a:spcBef>
                <a:spcPts val="0"/>
              </a:spcBef>
              <a:buSzPct val="90000"/>
            </a:pPr>
            <a:r>
              <a:rPr lang="zh-CN" altLang="en-US" sz="2300" dirty="0"/>
              <a:t>第一步：确定问题的数据信息之间存在着特定的递推关系，并用数学公式描述出来，如：给定一个数的序列</a:t>
            </a:r>
            <a:r>
              <a:rPr lang="en-US" altLang="zh-CN" sz="2300" dirty="0"/>
              <a:t>H0,H1,…,</a:t>
            </a:r>
            <a:r>
              <a:rPr lang="en-US" altLang="zh-CN" sz="2300" dirty="0" err="1"/>
              <a:t>Hn</a:t>
            </a:r>
            <a:r>
              <a:rPr lang="en-US" altLang="zh-CN" sz="2300" dirty="0"/>
              <a:t>,…</a:t>
            </a:r>
            <a:r>
              <a:rPr lang="zh-CN" altLang="en-US" sz="2300" dirty="0"/>
              <a:t>若存在整数</a:t>
            </a:r>
            <a:r>
              <a:rPr lang="en-US" altLang="zh-CN" sz="2300" dirty="0"/>
              <a:t>N0</a:t>
            </a:r>
            <a:r>
              <a:rPr lang="zh-CN" altLang="en-US" sz="2300" dirty="0"/>
              <a:t>，使当</a:t>
            </a:r>
            <a:r>
              <a:rPr lang="en-US" altLang="zh-CN" sz="2300" dirty="0"/>
              <a:t>N&gt;N0</a:t>
            </a:r>
            <a:r>
              <a:rPr lang="zh-CN" altLang="en-US" sz="2300" dirty="0"/>
              <a:t>时</a:t>
            </a:r>
            <a:r>
              <a:rPr lang="en-US" altLang="zh-CN" sz="2300" dirty="0"/>
              <a:t>,</a:t>
            </a:r>
            <a:r>
              <a:rPr lang="zh-CN" altLang="en-US" sz="2300" dirty="0"/>
              <a:t>可以用等号（或大于号、小于号）将</a:t>
            </a:r>
            <a:r>
              <a:rPr lang="en-US" altLang="zh-CN" sz="2300" dirty="0" err="1"/>
              <a:t>Hn</a:t>
            </a:r>
            <a:r>
              <a:rPr lang="zh-CN" altLang="en-US" sz="2300" dirty="0"/>
              <a:t>与其前面的某些项</a:t>
            </a:r>
            <a:r>
              <a:rPr lang="en-US" altLang="zh-CN" sz="2300" dirty="0"/>
              <a:t>Hi</a:t>
            </a:r>
            <a:r>
              <a:rPr lang="zh-CN" altLang="en-US" sz="2300" dirty="0"/>
              <a:t>（</a:t>
            </a:r>
            <a:r>
              <a:rPr lang="en-US" altLang="zh-CN" sz="2300" dirty="0"/>
              <a:t>0&lt;I&lt;N</a:t>
            </a:r>
            <a:r>
              <a:rPr lang="zh-CN" altLang="en-US" sz="2300" dirty="0"/>
              <a:t>）联系起来，这样的式子就叫做递推关系；</a:t>
            </a:r>
          </a:p>
          <a:p>
            <a:pPr lvl="2">
              <a:lnSpc>
                <a:spcPct val="170000"/>
              </a:lnSpc>
              <a:spcBef>
                <a:spcPts val="0"/>
              </a:spcBef>
              <a:buSzPct val="90000"/>
            </a:pPr>
            <a:r>
              <a:rPr lang="zh-CN" altLang="en-US" sz="2300" dirty="0"/>
              <a:t>第二步：确定由已知的基础数据可以递推出后面的数据；</a:t>
            </a:r>
          </a:p>
          <a:p>
            <a:pPr lvl="2">
              <a:lnSpc>
                <a:spcPct val="170000"/>
              </a:lnSpc>
              <a:spcBef>
                <a:spcPts val="0"/>
              </a:spcBef>
              <a:buSzPct val="90000"/>
            </a:pPr>
            <a:r>
              <a:rPr lang="zh-CN" altLang="en-US" sz="2300" dirty="0"/>
              <a:t>第三步：尽量使用简单变量，使计算的过程值暂用空间量少，以便提高解题耗能。</a:t>
            </a:r>
          </a:p>
        </p:txBody>
      </p:sp>
      <p:sp>
        <p:nvSpPr>
          <p:cNvPr id="7" name="Rectangle 2">
            <a:extLst>
              <a:ext uri="{FF2B5EF4-FFF2-40B4-BE49-F238E27FC236}">
                <a16:creationId xmlns:a16="http://schemas.microsoft.com/office/drawing/2014/main" id="{1D083E30-E76D-4DD0-9516-2A5B22654037}"/>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递推</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6782538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400260">
                                            <p:txEl>
                                              <p:pRg st="5" end="5"/>
                                            </p:txEl>
                                          </p:spTgt>
                                        </p:tgtEl>
                                        <p:attrNameLst>
                                          <p:attrName>style.visibility</p:attrName>
                                        </p:attrNameLst>
                                      </p:cBhvr>
                                      <p:to>
                                        <p:strVal val="visible"/>
                                      </p:to>
                                    </p:set>
                                    <p:anim calcmode="lin" valueType="num">
                                      <p:cBhvr additive="base">
                                        <p:cTn id="32" dur="500" fill="hold"/>
                                        <p:tgtEl>
                                          <p:spTgt spid="2400260">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026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395536" y="915566"/>
            <a:ext cx="8435280" cy="3744416"/>
          </a:xfrm>
        </p:spPr>
        <p:txBody>
          <a:bodyPr>
            <a:normAutofit fontScale="77500" lnSpcReduction="20000"/>
          </a:bodyPr>
          <a:lstStyle/>
          <a:p>
            <a:pPr>
              <a:lnSpc>
                <a:spcPct val="150000"/>
              </a:lnSpc>
              <a:spcBef>
                <a:spcPts val="0"/>
              </a:spcBef>
              <a:buSzPct val="90000"/>
            </a:pPr>
            <a:r>
              <a:rPr lang="zh-CN" altLang="en-US" sz="2800" dirty="0"/>
              <a:t>算法案例</a:t>
            </a:r>
            <a:endParaRPr lang="en-US" altLang="zh-CN" sz="2800" dirty="0"/>
          </a:p>
          <a:p>
            <a:pPr lvl="1">
              <a:lnSpc>
                <a:spcPct val="150000"/>
              </a:lnSpc>
              <a:spcBef>
                <a:spcPts val="0"/>
              </a:spcBef>
              <a:buSzPct val="90000"/>
            </a:pPr>
            <a:r>
              <a:rPr lang="zh-CN" altLang="en-US" sz="2400" dirty="0"/>
              <a:t>递推算法通常用于计算性的问题求解，算法简单易懂，执行算法的时间与空间复杂度基本固定在</a:t>
            </a:r>
            <a:r>
              <a:rPr lang="en-US" altLang="zh-CN" sz="2400" dirty="0"/>
              <a:t>O</a:t>
            </a:r>
            <a:r>
              <a:rPr lang="zh-CN" altLang="en-US" sz="2400" dirty="0"/>
              <a:t>（</a:t>
            </a:r>
            <a:r>
              <a:rPr lang="en-US" altLang="zh-CN" sz="2400" dirty="0"/>
              <a:t>N</a:t>
            </a:r>
            <a:r>
              <a:rPr lang="zh-CN" altLang="en-US" sz="2400" dirty="0"/>
              <a:t>）。</a:t>
            </a:r>
          </a:p>
          <a:p>
            <a:pPr lvl="1">
              <a:lnSpc>
                <a:spcPct val="150000"/>
              </a:lnSpc>
              <a:spcBef>
                <a:spcPts val="0"/>
              </a:spcBef>
              <a:buSzPct val="90000"/>
            </a:pPr>
            <a:r>
              <a:rPr lang="en-US" altLang="zh-CN" sz="2400" dirty="0"/>
              <a:t>【</a:t>
            </a:r>
            <a:r>
              <a:rPr lang="zh-CN" altLang="en-US" sz="2400" dirty="0"/>
              <a:t>斐波那契数列问题</a:t>
            </a:r>
            <a:r>
              <a:rPr lang="en-US" altLang="zh-CN" sz="2400" dirty="0"/>
              <a:t>】1, 1, 2, 3, 5, 8, 13, 21, 34, 55, 89, 144, ...……</a:t>
            </a:r>
            <a:r>
              <a:rPr lang="zh-CN" altLang="en-US" sz="2400" dirty="0"/>
              <a:t>，求此数列第</a:t>
            </a:r>
            <a:r>
              <a:rPr lang="en-US" altLang="zh-CN" sz="2400" dirty="0"/>
              <a:t>n</a:t>
            </a:r>
            <a:r>
              <a:rPr lang="zh-CN" altLang="en-US" sz="2400" dirty="0"/>
              <a:t>项的值。</a:t>
            </a:r>
          </a:p>
          <a:p>
            <a:pPr lvl="2">
              <a:lnSpc>
                <a:spcPct val="150000"/>
              </a:lnSpc>
              <a:spcBef>
                <a:spcPts val="0"/>
              </a:spcBef>
              <a:buSzPct val="90000"/>
            </a:pPr>
            <a:r>
              <a:rPr lang="zh-CN" altLang="en-US" sz="2600" dirty="0"/>
              <a:t>设它的函数为</a:t>
            </a:r>
            <a:r>
              <a:rPr lang="en-US" altLang="zh-CN" sz="2600" dirty="0"/>
              <a:t>F(N)</a:t>
            </a:r>
            <a:r>
              <a:rPr lang="zh-CN" altLang="en-US" sz="2600" dirty="0"/>
              <a:t>，已知：</a:t>
            </a:r>
            <a:r>
              <a:rPr lang="en-US" altLang="zh-CN" sz="2600" dirty="0"/>
              <a:t>F(1)=1</a:t>
            </a:r>
            <a:r>
              <a:rPr lang="zh-CN" altLang="en-US" sz="2600" dirty="0"/>
              <a:t>，</a:t>
            </a:r>
            <a:r>
              <a:rPr lang="en-US" altLang="zh-CN" sz="2600" dirty="0"/>
              <a:t>F(2)=1</a:t>
            </a:r>
            <a:r>
              <a:rPr lang="zh-CN" altLang="en-US" sz="2600" dirty="0"/>
              <a:t>，</a:t>
            </a:r>
            <a:endParaRPr lang="en-US" altLang="zh-CN" sz="2600" dirty="0"/>
          </a:p>
          <a:p>
            <a:pPr lvl="2">
              <a:lnSpc>
                <a:spcPct val="150000"/>
              </a:lnSpc>
              <a:spcBef>
                <a:spcPts val="0"/>
              </a:spcBef>
              <a:buSzPct val="90000"/>
            </a:pPr>
            <a:r>
              <a:rPr lang="zh-CN" altLang="en-US" sz="2600" dirty="0"/>
              <a:t>那么：</a:t>
            </a:r>
            <a:r>
              <a:rPr lang="en-US" altLang="zh-CN" sz="2600" dirty="0"/>
              <a:t>F(N)=F(N-1)+F(N-2)</a:t>
            </a:r>
            <a:r>
              <a:rPr lang="zh-CN" altLang="en-US" sz="2600" dirty="0"/>
              <a:t>，</a:t>
            </a:r>
            <a:r>
              <a:rPr lang="en-US" altLang="zh-CN" sz="2600" dirty="0"/>
              <a:t>(N&gt;=3,N∈N)</a:t>
            </a:r>
            <a:r>
              <a:rPr lang="zh-CN" altLang="en-US" sz="2600" dirty="0"/>
              <a:t>，</a:t>
            </a:r>
            <a:endParaRPr lang="en-US" altLang="zh-CN" sz="2600" dirty="0"/>
          </a:p>
          <a:p>
            <a:pPr lvl="2">
              <a:lnSpc>
                <a:spcPct val="150000"/>
              </a:lnSpc>
              <a:spcBef>
                <a:spcPts val="0"/>
              </a:spcBef>
              <a:buSzPct val="90000"/>
            </a:pPr>
            <a:r>
              <a:rPr lang="zh-CN" altLang="en-US" sz="2600" dirty="0"/>
              <a:t>顺推可以知道，</a:t>
            </a:r>
            <a:r>
              <a:rPr lang="en-US" altLang="zh-CN" sz="2600" dirty="0"/>
              <a:t>F(3)=F(1)+F(2)=2</a:t>
            </a:r>
            <a:r>
              <a:rPr lang="zh-CN" altLang="en-US" sz="2600" dirty="0"/>
              <a:t>，</a:t>
            </a:r>
            <a:r>
              <a:rPr lang="en-US" altLang="zh-CN" sz="2600" dirty="0"/>
              <a:t>F(4)=F(2)+F(3)=3</a:t>
            </a:r>
            <a:r>
              <a:rPr lang="zh-CN" altLang="en-US" sz="2600" dirty="0"/>
              <a:t>，</a:t>
            </a:r>
            <a:r>
              <a:rPr lang="en-US" altLang="zh-CN" sz="2600" dirty="0"/>
              <a:t>……</a:t>
            </a:r>
            <a:r>
              <a:rPr lang="zh-CN" altLang="en-US" sz="2600" dirty="0"/>
              <a:t>，直至我们要求的结果为止。</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6256" y="2571750"/>
            <a:ext cx="1584176" cy="1035544"/>
          </a:xfrm>
          <a:prstGeom prst="rect">
            <a:avLst/>
          </a:prstGeom>
          <a:ln>
            <a:noFill/>
          </a:ln>
          <a:effectLst>
            <a:outerShdw blurRad="292100" dist="139700" dir="2700000" algn="tl" rotWithShape="0">
              <a:srgbClr val="333333">
                <a:alpha val="65000"/>
              </a:srgbClr>
            </a:outerShdw>
          </a:effectLst>
        </p:spPr>
      </p:pic>
      <p:sp>
        <p:nvSpPr>
          <p:cNvPr id="8" name="Rectangle 2">
            <a:extLst>
              <a:ext uri="{FF2B5EF4-FFF2-40B4-BE49-F238E27FC236}">
                <a16:creationId xmlns:a16="http://schemas.microsoft.com/office/drawing/2014/main" id="{A62F921B-7945-4F26-905E-D17247F3C11A}"/>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递推</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896830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400260">
                                            <p:txEl>
                                              <p:pRg st="5" end="5"/>
                                            </p:txEl>
                                          </p:spTgt>
                                        </p:tgtEl>
                                        <p:attrNameLst>
                                          <p:attrName>style.visibility</p:attrName>
                                        </p:attrNameLst>
                                      </p:cBhvr>
                                      <p:to>
                                        <p:strVal val="visible"/>
                                      </p:to>
                                    </p:set>
                                    <p:anim calcmode="lin" valueType="num">
                                      <p:cBhvr additive="base">
                                        <p:cTn id="32" dur="500" fill="hold"/>
                                        <p:tgtEl>
                                          <p:spTgt spid="2400260">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0260">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395536" y="1019964"/>
            <a:ext cx="8435280" cy="1695802"/>
          </a:xfrm>
        </p:spPr>
        <p:txBody>
          <a:bodyPr>
            <a:normAutofit fontScale="77500" lnSpcReduction="20000"/>
          </a:bodyPr>
          <a:lstStyle/>
          <a:p>
            <a:pPr>
              <a:lnSpc>
                <a:spcPct val="150000"/>
              </a:lnSpc>
              <a:spcBef>
                <a:spcPts val="0"/>
              </a:spcBef>
              <a:buSzPct val="90000"/>
            </a:pPr>
            <a:r>
              <a:rPr lang="zh-CN" altLang="en-US" sz="2800" dirty="0"/>
              <a:t>算法案例</a:t>
            </a:r>
            <a:endParaRPr lang="en-US" altLang="zh-CN" sz="2800" dirty="0"/>
          </a:p>
          <a:p>
            <a:pPr lvl="1">
              <a:lnSpc>
                <a:spcPct val="150000"/>
              </a:lnSpc>
              <a:spcBef>
                <a:spcPts val="0"/>
              </a:spcBef>
              <a:buSzPct val="90000"/>
            </a:pPr>
            <a:r>
              <a:rPr lang="en-US" altLang="zh-CN" sz="2400" dirty="0"/>
              <a:t>【</a:t>
            </a:r>
            <a:r>
              <a:rPr lang="zh-CN" altLang="en-US" sz="2400" dirty="0"/>
              <a:t>杨辉三角形问题</a:t>
            </a:r>
            <a:r>
              <a:rPr lang="en-US" altLang="zh-CN" sz="2400" dirty="0"/>
              <a:t>】</a:t>
            </a:r>
            <a:r>
              <a:rPr lang="zh-CN" altLang="en-US" sz="2400" dirty="0"/>
              <a:t>杨辉三角形也属于递推算法问题。分别通过顺推（选用二维数组结构）和逆推（选用一维数组结构）两种方法，并配合循环控制序列项编号，就能够得到想要的项值。</a:t>
            </a:r>
          </a:p>
        </p:txBody>
      </p:sp>
      <p:grpSp>
        <p:nvGrpSpPr>
          <p:cNvPr id="3" name="组合 2"/>
          <p:cNvGrpSpPr/>
          <p:nvPr/>
        </p:nvGrpSpPr>
        <p:grpSpPr>
          <a:xfrm>
            <a:off x="971600" y="2603746"/>
            <a:ext cx="3948810" cy="1984227"/>
            <a:chOff x="971600" y="2603746"/>
            <a:chExt cx="3948810" cy="1984227"/>
          </a:xfrm>
        </p:grpSpPr>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603746"/>
              <a:ext cx="3948810" cy="1984227"/>
            </a:xfrm>
            <a:prstGeom prst="rect">
              <a:avLst/>
            </a:prstGeom>
            <a:solidFill>
              <a:schemeClr val="bg1"/>
            </a:solidFill>
            <a:ln>
              <a:solidFill>
                <a:schemeClr val="accent1"/>
              </a:solidFill>
            </a:ln>
          </p:spPr>
        </p:pic>
        <p:sp>
          <p:nvSpPr>
            <p:cNvPr id="2" name="矩形 1"/>
            <p:cNvSpPr/>
            <p:nvPr/>
          </p:nvSpPr>
          <p:spPr>
            <a:xfrm>
              <a:off x="3978358" y="3563201"/>
              <a:ext cx="72008" cy="128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7030A0"/>
                  </a:solidFill>
                </a:rPr>
                <a:t>4</a:t>
              </a:r>
              <a:endParaRPr lang="zh-CN" altLang="en-US" sz="900" b="1" dirty="0">
                <a:solidFill>
                  <a:srgbClr val="7030A0"/>
                </a:solidFill>
              </a:endParaRPr>
            </a:p>
          </p:txBody>
        </p:sp>
      </p:grpSp>
      <p:grpSp>
        <p:nvGrpSpPr>
          <p:cNvPr id="7" name="组合 6"/>
          <p:cNvGrpSpPr/>
          <p:nvPr/>
        </p:nvGrpSpPr>
        <p:grpSpPr>
          <a:xfrm>
            <a:off x="4932040" y="2603747"/>
            <a:ext cx="3960440" cy="1984227"/>
            <a:chOff x="4932040" y="2603747"/>
            <a:chExt cx="3960440" cy="1984227"/>
          </a:xfrm>
        </p:grpSpPr>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2603747"/>
              <a:ext cx="3960440" cy="1984227"/>
            </a:xfrm>
            <a:prstGeom prst="rect">
              <a:avLst/>
            </a:prstGeom>
            <a:noFill/>
            <a:ln>
              <a:solidFill>
                <a:schemeClr val="accent1"/>
              </a:solidFill>
            </a:ln>
          </p:spPr>
        </p:pic>
        <p:sp>
          <p:nvSpPr>
            <p:cNvPr id="8" name="矩形 7"/>
            <p:cNvSpPr/>
            <p:nvPr/>
          </p:nvSpPr>
          <p:spPr>
            <a:xfrm>
              <a:off x="8078620" y="3682943"/>
              <a:ext cx="72008" cy="128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7030A0"/>
                  </a:solidFill>
                </a:rPr>
                <a:t>4</a:t>
              </a:r>
              <a:endParaRPr lang="zh-CN" altLang="en-US" sz="900" b="1" dirty="0">
                <a:solidFill>
                  <a:srgbClr val="7030A0"/>
                </a:solidFill>
              </a:endParaRPr>
            </a:p>
          </p:txBody>
        </p:sp>
      </p:grpSp>
      <p:sp>
        <p:nvSpPr>
          <p:cNvPr id="13" name="Rectangle 2">
            <a:extLst>
              <a:ext uri="{FF2B5EF4-FFF2-40B4-BE49-F238E27FC236}">
                <a16:creationId xmlns:a16="http://schemas.microsoft.com/office/drawing/2014/main" id="{605DF3A7-F372-48F7-8A77-9ADCBC862629}"/>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递推</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6373228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457200" y="1019964"/>
            <a:ext cx="8219256" cy="3712025"/>
          </a:xfrm>
        </p:spPr>
        <p:txBody>
          <a:bodyPr>
            <a:normAutofit fontScale="92500" lnSpcReduction="10000"/>
          </a:bodyPr>
          <a:lstStyle/>
          <a:p>
            <a:pPr>
              <a:lnSpc>
                <a:spcPct val="150000"/>
              </a:lnSpc>
              <a:spcBef>
                <a:spcPts val="0"/>
              </a:spcBef>
              <a:buSzPct val="90000"/>
            </a:pPr>
            <a:r>
              <a:rPr lang="zh-CN" altLang="en-US" sz="2800" dirty="0"/>
              <a:t>算法定义</a:t>
            </a:r>
          </a:p>
          <a:p>
            <a:pPr lvl="1">
              <a:lnSpc>
                <a:spcPct val="150000"/>
              </a:lnSpc>
              <a:spcBef>
                <a:spcPts val="0"/>
              </a:spcBef>
              <a:buSzPct val="90000"/>
            </a:pPr>
            <a:r>
              <a:rPr lang="zh-CN" altLang="en-US" sz="2600" dirty="0"/>
              <a:t>递归算法（</a:t>
            </a:r>
            <a:r>
              <a:rPr lang="en-US" altLang="zh-CN" sz="2600" dirty="0"/>
              <a:t>Recursion Algorithm</a:t>
            </a:r>
            <a:r>
              <a:rPr lang="zh-CN" altLang="en-US" sz="2600" dirty="0"/>
              <a:t>）是把问题转化为规模缩小了的同类问题的子问题。一个程序函数直接或间接调用自己本身，这种函数称为递归函数。</a:t>
            </a:r>
          </a:p>
          <a:p>
            <a:pPr lvl="1">
              <a:lnSpc>
                <a:spcPct val="150000"/>
              </a:lnSpc>
              <a:spcBef>
                <a:spcPts val="0"/>
              </a:spcBef>
              <a:buSzPct val="90000"/>
            </a:pPr>
            <a:r>
              <a:rPr lang="zh-CN" altLang="en-US" sz="2600" dirty="0"/>
              <a:t>一般来说，递归需要有边界条件、递归前进段和递归返回段。当边界条件不满足时，递归前进；当边界条件满足时，递归返回。</a:t>
            </a:r>
          </a:p>
        </p:txBody>
      </p:sp>
      <p:sp>
        <p:nvSpPr>
          <p:cNvPr id="7" name="Rectangle 2">
            <a:extLst>
              <a:ext uri="{FF2B5EF4-FFF2-40B4-BE49-F238E27FC236}">
                <a16:creationId xmlns:a16="http://schemas.microsoft.com/office/drawing/2014/main" id="{4B94F826-2A80-482D-BDAE-4B539E84B6CD}"/>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递归</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6002236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467544" y="915566"/>
            <a:ext cx="8229600" cy="4000058"/>
          </a:xfrm>
        </p:spPr>
        <p:txBody>
          <a:bodyPr>
            <a:normAutofit fontScale="70000" lnSpcReduction="20000"/>
          </a:bodyPr>
          <a:lstStyle/>
          <a:p>
            <a:pPr>
              <a:lnSpc>
                <a:spcPct val="150000"/>
              </a:lnSpc>
              <a:spcBef>
                <a:spcPts val="0"/>
              </a:spcBef>
              <a:buSzPct val="90000"/>
            </a:pPr>
            <a:r>
              <a:rPr lang="zh-CN" altLang="en-US" sz="2800" dirty="0"/>
              <a:t>算法特点</a:t>
            </a:r>
          </a:p>
          <a:p>
            <a:pPr lvl="1">
              <a:lnSpc>
                <a:spcPct val="150000"/>
              </a:lnSpc>
              <a:spcBef>
                <a:spcPts val="0"/>
              </a:spcBef>
              <a:buSzPct val="90000"/>
            </a:pPr>
            <a:r>
              <a:rPr lang="zh-CN" altLang="en-US" sz="2400" dirty="0"/>
              <a:t>递归过程一般通过函数或子过程来实现；</a:t>
            </a:r>
          </a:p>
          <a:p>
            <a:pPr lvl="1">
              <a:lnSpc>
                <a:spcPct val="150000"/>
              </a:lnSpc>
              <a:spcBef>
                <a:spcPts val="0"/>
              </a:spcBef>
              <a:buSzPct val="90000"/>
            </a:pPr>
            <a:r>
              <a:rPr lang="zh-CN" altLang="en-US" sz="2400" dirty="0"/>
              <a:t>在函数或子过程的内部，直接或者间接地调用自身；</a:t>
            </a:r>
          </a:p>
          <a:p>
            <a:pPr lvl="1">
              <a:lnSpc>
                <a:spcPct val="150000"/>
              </a:lnSpc>
              <a:spcBef>
                <a:spcPts val="0"/>
              </a:spcBef>
              <a:buSzPct val="90000"/>
            </a:pPr>
            <a:r>
              <a:rPr lang="zh-CN" altLang="en-US" sz="2400" dirty="0"/>
              <a:t>常用于一些数学计算并有明显的递推性质的问题；</a:t>
            </a:r>
          </a:p>
          <a:p>
            <a:pPr lvl="1">
              <a:lnSpc>
                <a:spcPct val="150000"/>
              </a:lnSpc>
              <a:spcBef>
                <a:spcPts val="0"/>
              </a:spcBef>
              <a:buSzPct val="90000"/>
            </a:pPr>
            <a:r>
              <a:rPr lang="zh-CN" altLang="en-US" sz="2400" dirty="0"/>
              <a:t>在使用递归策略时，必须有一个明确的递归结束条件，称为递归出口；</a:t>
            </a:r>
          </a:p>
          <a:p>
            <a:pPr lvl="1">
              <a:lnSpc>
                <a:spcPct val="150000"/>
              </a:lnSpc>
              <a:spcBef>
                <a:spcPts val="0"/>
              </a:spcBef>
              <a:buSzPct val="90000"/>
            </a:pPr>
            <a:r>
              <a:rPr lang="zh-CN" altLang="en-US" sz="2400" dirty="0"/>
              <a:t>在递归调用的过程当中，系统为每一层的返回点、局部量等开辟了栈来存储。</a:t>
            </a:r>
          </a:p>
          <a:p>
            <a:pPr>
              <a:lnSpc>
                <a:spcPct val="150000"/>
              </a:lnSpc>
              <a:spcBef>
                <a:spcPts val="0"/>
              </a:spcBef>
              <a:buSzPct val="90000"/>
            </a:pPr>
            <a:r>
              <a:rPr lang="zh-CN" altLang="en-US" sz="2800" dirty="0"/>
              <a:t>算法缺点</a:t>
            </a:r>
            <a:endParaRPr lang="en-US" altLang="zh-CN" sz="2800" dirty="0"/>
          </a:p>
          <a:p>
            <a:pPr lvl="1">
              <a:lnSpc>
                <a:spcPct val="150000"/>
              </a:lnSpc>
              <a:spcBef>
                <a:spcPts val="0"/>
              </a:spcBef>
              <a:buSzPct val="90000"/>
            </a:pPr>
            <a:r>
              <a:rPr lang="zh-CN" altLang="en-US" sz="2400" dirty="0"/>
              <a:t>递归形式比非递归形式运行速度要慢一些。如果递归层次太深，会导致堆栈溢出。虽然算法代码通常显得很简洁，但递归算法解题的运行效率较低。所以，如果有别的算法可行可选，一般不提倡用递归算法设计程序。</a:t>
            </a:r>
          </a:p>
        </p:txBody>
      </p:sp>
      <p:sp>
        <p:nvSpPr>
          <p:cNvPr id="7" name="Rectangle 2">
            <a:extLst>
              <a:ext uri="{FF2B5EF4-FFF2-40B4-BE49-F238E27FC236}">
                <a16:creationId xmlns:a16="http://schemas.microsoft.com/office/drawing/2014/main" id="{C3CC6539-EF55-4F58-8930-D3EE88234882}"/>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递归</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2067581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400260">
                                            <p:txEl>
                                              <p:pRg st="5" end="5"/>
                                            </p:txEl>
                                          </p:spTgt>
                                        </p:tgtEl>
                                        <p:attrNameLst>
                                          <p:attrName>style.visibility</p:attrName>
                                        </p:attrNameLst>
                                      </p:cBhvr>
                                      <p:to>
                                        <p:strVal val="visible"/>
                                      </p:to>
                                    </p:set>
                                    <p:anim calcmode="lin" valueType="num">
                                      <p:cBhvr additive="base">
                                        <p:cTn id="32" dur="500" fill="hold"/>
                                        <p:tgtEl>
                                          <p:spTgt spid="2400260">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0260">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grpId="0" nodeType="afterEffect">
                                  <p:stCondLst>
                                    <p:cond delay="0"/>
                                  </p:stCondLst>
                                  <p:childTnLst>
                                    <p:set>
                                      <p:cBhvr>
                                        <p:cTn id="36" dur="1" fill="hold">
                                          <p:stCondLst>
                                            <p:cond delay="0"/>
                                          </p:stCondLst>
                                        </p:cTn>
                                        <p:tgtEl>
                                          <p:spTgt spid="2400260">
                                            <p:txEl>
                                              <p:pRg st="6" end="6"/>
                                            </p:txEl>
                                          </p:spTgt>
                                        </p:tgtEl>
                                        <p:attrNameLst>
                                          <p:attrName>style.visibility</p:attrName>
                                        </p:attrNameLst>
                                      </p:cBhvr>
                                      <p:to>
                                        <p:strVal val="visible"/>
                                      </p:to>
                                    </p:set>
                                    <p:anim calcmode="lin" valueType="num">
                                      <p:cBhvr additive="base">
                                        <p:cTn id="37" dur="500" fill="hold"/>
                                        <p:tgtEl>
                                          <p:spTgt spid="2400260">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400260">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6" fill="hold" grpId="0" nodeType="afterEffect">
                                  <p:stCondLst>
                                    <p:cond delay="0"/>
                                  </p:stCondLst>
                                  <p:childTnLst>
                                    <p:set>
                                      <p:cBhvr>
                                        <p:cTn id="41" dur="1" fill="hold">
                                          <p:stCondLst>
                                            <p:cond delay="0"/>
                                          </p:stCondLst>
                                        </p:cTn>
                                        <p:tgtEl>
                                          <p:spTgt spid="2400260">
                                            <p:txEl>
                                              <p:pRg st="7" end="7"/>
                                            </p:txEl>
                                          </p:spTgt>
                                        </p:tgtEl>
                                        <p:attrNameLst>
                                          <p:attrName>style.visibility</p:attrName>
                                        </p:attrNameLst>
                                      </p:cBhvr>
                                      <p:to>
                                        <p:strVal val="visible"/>
                                      </p:to>
                                    </p:set>
                                    <p:anim calcmode="lin" valueType="num">
                                      <p:cBhvr additive="base">
                                        <p:cTn id="42" dur="500" fill="hold"/>
                                        <p:tgtEl>
                                          <p:spTgt spid="2400260">
                                            <p:txEl>
                                              <p:pRg st="7" end="7"/>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0026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395536" y="987574"/>
            <a:ext cx="8507288" cy="4392488"/>
          </a:xfrm>
        </p:spPr>
        <p:txBody>
          <a:bodyPr>
            <a:normAutofit fontScale="77500" lnSpcReduction="20000"/>
          </a:bodyPr>
          <a:lstStyle/>
          <a:p>
            <a:pPr>
              <a:lnSpc>
                <a:spcPct val="150000"/>
              </a:lnSpc>
              <a:spcBef>
                <a:spcPts val="0"/>
              </a:spcBef>
              <a:buSzPct val="90000"/>
            </a:pPr>
            <a:r>
              <a:rPr lang="zh-CN" altLang="en-US" sz="2800" dirty="0"/>
              <a:t>算法思路</a:t>
            </a:r>
          </a:p>
          <a:p>
            <a:pPr lvl="1">
              <a:lnSpc>
                <a:spcPct val="150000"/>
              </a:lnSpc>
              <a:spcBef>
                <a:spcPts val="0"/>
              </a:spcBef>
              <a:buSzPct val="90000"/>
            </a:pPr>
            <a:r>
              <a:rPr lang="zh-CN" altLang="en-US" sz="2400" dirty="0"/>
              <a:t>递归算法一般按照如下三个步骤进行：</a:t>
            </a:r>
          </a:p>
          <a:p>
            <a:pPr lvl="2">
              <a:lnSpc>
                <a:spcPct val="150000"/>
              </a:lnSpc>
              <a:spcBef>
                <a:spcPts val="0"/>
              </a:spcBef>
              <a:buSzPct val="90000"/>
            </a:pPr>
            <a:r>
              <a:rPr lang="zh-CN" altLang="en-US" sz="2000" dirty="0"/>
              <a:t>确定递归公式。需要求解的问题可以化为子问题求解，其子问题的求解方法与原问题相同，只是数量的增加或减少；</a:t>
            </a:r>
          </a:p>
          <a:p>
            <a:pPr lvl="2">
              <a:lnSpc>
                <a:spcPct val="150000"/>
              </a:lnSpc>
              <a:spcBef>
                <a:spcPts val="0"/>
              </a:spcBef>
              <a:buSzPct val="90000"/>
            </a:pPr>
            <a:r>
              <a:rPr lang="zh-CN" altLang="en-US" sz="2000" dirty="0"/>
              <a:t>确定边界（终了）条件。递归调用的次数必须是有限的，必须有递归结束的条件；</a:t>
            </a:r>
          </a:p>
          <a:p>
            <a:pPr lvl="2">
              <a:lnSpc>
                <a:spcPct val="150000"/>
              </a:lnSpc>
              <a:spcBef>
                <a:spcPts val="0"/>
              </a:spcBef>
              <a:buSzPct val="90000"/>
            </a:pPr>
            <a:r>
              <a:rPr lang="zh-CN" altLang="en-US" sz="2000" dirty="0"/>
              <a:t>构架可以调用自身的子过程（函数）。</a:t>
            </a:r>
          </a:p>
          <a:p>
            <a:pPr lvl="1">
              <a:lnSpc>
                <a:spcPct val="150000"/>
              </a:lnSpc>
              <a:spcBef>
                <a:spcPts val="0"/>
              </a:spcBef>
              <a:buSzPct val="90000"/>
            </a:pPr>
            <a:r>
              <a:rPr lang="zh-CN" altLang="en-US" sz="2400" dirty="0"/>
              <a:t>为求解规模为</a:t>
            </a:r>
            <a:r>
              <a:rPr lang="en-US" altLang="zh-CN" sz="2400" dirty="0"/>
              <a:t>N</a:t>
            </a:r>
            <a:r>
              <a:rPr lang="zh-CN" altLang="en-US" sz="2400" dirty="0"/>
              <a:t>的问题，设法将它分解成规模较小的问题，然后从这些小问题的解方便地构造出大问题的解；并且这些规模较小的问题也能采用同样的分解和综合方法，分解成更小的问题，并从这些更小的问题的解构造出规模较大问题的解；特别的，当规模</a:t>
            </a:r>
            <a:r>
              <a:rPr lang="en-US" altLang="zh-CN" sz="2400" dirty="0"/>
              <a:t>N=1</a:t>
            </a:r>
            <a:r>
              <a:rPr lang="zh-CN" altLang="en-US" sz="2400" dirty="0"/>
              <a:t>时，能直接得解。</a:t>
            </a:r>
          </a:p>
        </p:txBody>
      </p:sp>
      <p:sp>
        <p:nvSpPr>
          <p:cNvPr id="7" name="Rectangle 2">
            <a:extLst>
              <a:ext uri="{FF2B5EF4-FFF2-40B4-BE49-F238E27FC236}">
                <a16:creationId xmlns:a16="http://schemas.microsoft.com/office/drawing/2014/main" id="{8F92F85E-6CC4-451E-92AA-42659FA49743}"/>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递归</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2125228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grpId="0" nodeType="afterEffect">
                                  <p:stCondLst>
                                    <p:cond delay="0"/>
                                  </p:stCondLst>
                                  <p:childTnLst>
                                    <p:set>
                                      <p:cBhvr>
                                        <p:cTn id="31" dur="1" fill="hold">
                                          <p:stCondLst>
                                            <p:cond delay="0"/>
                                          </p:stCondLst>
                                        </p:cTn>
                                        <p:tgtEl>
                                          <p:spTgt spid="2400260">
                                            <p:txEl>
                                              <p:pRg st="5" end="5"/>
                                            </p:txEl>
                                          </p:spTgt>
                                        </p:tgtEl>
                                        <p:attrNameLst>
                                          <p:attrName>style.visibility</p:attrName>
                                        </p:attrNameLst>
                                      </p:cBhvr>
                                      <p:to>
                                        <p:strVal val="visible"/>
                                      </p:to>
                                    </p:set>
                                    <p:anim calcmode="lin" valueType="num">
                                      <p:cBhvr additive="base">
                                        <p:cTn id="32" dur="500" fill="hold"/>
                                        <p:tgtEl>
                                          <p:spTgt spid="2400260">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026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3373" r="2103"/>
          <a:stretch/>
        </p:blipFill>
        <p:spPr>
          <a:xfrm>
            <a:off x="5564405" y="1173287"/>
            <a:ext cx="3559805" cy="1758503"/>
          </a:xfrm>
          <a:prstGeom prst="rect">
            <a:avLst/>
          </a:prstGeom>
        </p:spPr>
      </p:pic>
      <p:sp>
        <p:nvSpPr>
          <p:cNvPr id="2400260" name="Rectangle 4"/>
          <p:cNvSpPr>
            <a:spLocks noGrp="1" noChangeArrowheads="1"/>
          </p:cNvSpPr>
          <p:nvPr>
            <p:ph idx="1"/>
          </p:nvPr>
        </p:nvSpPr>
        <p:spPr>
          <a:xfrm>
            <a:off x="0" y="875300"/>
            <a:ext cx="5724128" cy="3960440"/>
          </a:xfrm>
        </p:spPr>
        <p:txBody>
          <a:bodyPr>
            <a:normAutofit fontScale="85000" lnSpcReduction="20000"/>
          </a:bodyPr>
          <a:lstStyle/>
          <a:p>
            <a:pPr>
              <a:lnSpc>
                <a:spcPct val="170000"/>
              </a:lnSpc>
              <a:spcBef>
                <a:spcPts val="0"/>
              </a:spcBef>
              <a:buSzPct val="90000"/>
            </a:pPr>
            <a:r>
              <a:rPr lang="zh-CN" altLang="en-US" sz="2800" dirty="0"/>
              <a:t>算法案例</a:t>
            </a:r>
          </a:p>
          <a:p>
            <a:pPr lvl="1">
              <a:lnSpc>
                <a:spcPct val="170000"/>
              </a:lnSpc>
              <a:spcBef>
                <a:spcPts val="0"/>
              </a:spcBef>
              <a:buSzPct val="90000"/>
            </a:pPr>
            <a:r>
              <a:rPr lang="en-US" altLang="zh-CN" sz="2400" dirty="0"/>
              <a:t>【</a:t>
            </a:r>
            <a:r>
              <a:rPr lang="zh-CN" altLang="en-US" sz="2400" dirty="0"/>
              <a:t>阶乘</a:t>
            </a:r>
            <a:r>
              <a:rPr lang="en-US" altLang="zh-CN" sz="2400" dirty="0"/>
              <a:t>n!</a:t>
            </a:r>
            <a:r>
              <a:rPr lang="zh-CN" altLang="en-US" sz="2400" dirty="0"/>
              <a:t>问题</a:t>
            </a:r>
            <a:r>
              <a:rPr lang="en-US" altLang="zh-CN" sz="2400" dirty="0"/>
              <a:t>】</a:t>
            </a:r>
            <a:r>
              <a:rPr lang="zh-CN" altLang="en-US" sz="2400" dirty="0"/>
              <a:t>阶乘（</a:t>
            </a:r>
            <a:r>
              <a:rPr lang="en-US" altLang="zh-CN" sz="2400" dirty="0"/>
              <a:t>factorial</a:t>
            </a:r>
            <a:r>
              <a:rPr lang="zh-CN" altLang="en-US" sz="2400" dirty="0"/>
              <a:t>）是指从</a:t>
            </a:r>
            <a:r>
              <a:rPr lang="en-US" altLang="zh-CN" sz="2400" dirty="0"/>
              <a:t>1</a:t>
            </a:r>
            <a:r>
              <a:rPr lang="zh-CN" altLang="en-US" sz="2400" dirty="0"/>
              <a:t>到</a:t>
            </a:r>
            <a:r>
              <a:rPr lang="en-US" altLang="zh-CN" sz="2400" dirty="0"/>
              <a:t>n</a:t>
            </a:r>
            <a:r>
              <a:rPr lang="zh-CN" altLang="en-US" sz="2400" dirty="0"/>
              <a:t>之间所有自然数相乘的结果。</a:t>
            </a:r>
          </a:p>
          <a:p>
            <a:pPr lvl="2">
              <a:lnSpc>
                <a:spcPct val="170000"/>
              </a:lnSpc>
              <a:spcBef>
                <a:spcPts val="0"/>
              </a:spcBef>
              <a:buSzPct val="90000"/>
            </a:pPr>
            <a:r>
              <a:rPr lang="en-US" altLang="zh-CN" sz="2000" dirty="0"/>
              <a:t>n</a:t>
            </a:r>
            <a:r>
              <a:rPr lang="zh-CN" altLang="en-US" sz="2000" dirty="0"/>
              <a:t>的阶乘为：</a:t>
            </a:r>
            <a:r>
              <a:rPr lang="en-US" altLang="zh-CN" sz="2000" dirty="0"/>
              <a:t>n!=n×(n-1) ×(n-2) ×•••×2×1</a:t>
            </a:r>
          </a:p>
          <a:p>
            <a:pPr lvl="2">
              <a:lnSpc>
                <a:spcPct val="170000"/>
              </a:lnSpc>
              <a:spcBef>
                <a:spcPts val="0"/>
              </a:spcBef>
              <a:buSzPct val="90000"/>
            </a:pPr>
            <a:r>
              <a:rPr lang="zh-CN" altLang="en-US" sz="2000" dirty="0"/>
              <a:t>而对于（</a:t>
            </a:r>
            <a:r>
              <a:rPr lang="en-US" altLang="zh-CN" sz="2000" dirty="0"/>
              <a:t>n-1</a:t>
            </a:r>
            <a:r>
              <a:rPr lang="zh-CN" altLang="en-US" sz="2000" dirty="0"/>
              <a:t>）</a:t>
            </a:r>
            <a:r>
              <a:rPr lang="en-US" altLang="zh-CN" sz="2000" dirty="0"/>
              <a:t>!</a:t>
            </a:r>
            <a:r>
              <a:rPr lang="zh-CN" altLang="en-US" sz="2000" dirty="0"/>
              <a:t>，则有如下表达式：（</a:t>
            </a:r>
            <a:r>
              <a:rPr lang="en-US" altLang="zh-CN" sz="2000" dirty="0"/>
              <a:t>n-1</a:t>
            </a:r>
            <a:r>
              <a:rPr lang="zh-CN" altLang="en-US" sz="2000" dirty="0"/>
              <a:t>）</a:t>
            </a:r>
            <a:r>
              <a:rPr lang="en-US" altLang="zh-CN" sz="2000" dirty="0"/>
              <a:t>!=(n-1) ×(n-2) ×…×2×1</a:t>
            </a:r>
          </a:p>
          <a:p>
            <a:pPr lvl="2">
              <a:lnSpc>
                <a:spcPct val="170000"/>
              </a:lnSpc>
              <a:spcBef>
                <a:spcPts val="0"/>
              </a:spcBef>
              <a:buSzPct val="90000"/>
            </a:pPr>
            <a:r>
              <a:rPr lang="zh-CN" altLang="en-US" sz="2000" dirty="0"/>
              <a:t>从上面这两个表达式，我们可以看到阶乘具有明显的递推的性质，也就是符合如下的递推公式：</a:t>
            </a:r>
            <a:r>
              <a:rPr lang="en-US" altLang="zh-CN" sz="2000" dirty="0"/>
              <a:t>n!= n×</a:t>
            </a:r>
            <a:r>
              <a:rPr lang="zh-CN" altLang="en-US" sz="2000" dirty="0"/>
              <a:t>（</a:t>
            </a:r>
            <a:r>
              <a:rPr lang="en-US" altLang="zh-CN" sz="2000" dirty="0"/>
              <a:t>n-1</a:t>
            </a:r>
            <a:r>
              <a:rPr lang="zh-CN" altLang="en-US" sz="2000" dirty="0"/>
              <a:t>）</a:t>
            </a:r>
            <a:r>
              <a:rPr lang="en-US" altLang="zh-CN" sz="2000" dirty="0"/>
              <a:t>!</a:t>
            </a:r>
          </a:p>
        </p:txBody>
      </p:sp>
      <p:pic>
        <p:nvPicPr>
          <p:cNvPr id="5" name="图片 4"/>
          <p:cNvPicPr/>
          <p:nvPr/>
        </p:nvPicPr>
        <p:blipFill>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5724128" y="3003798"/>
            <a:ext cx="3240360" cy="1699057"/>
          </a:xfrm>
          <a:prstGeom prst="rect">
            <a:avLst/>
          </a:prstGeom>
          <a:noFill/>
          <a:ln w="3175">
            <a:solidFill>
              <a:srgbClr val="BCBFC2"/>
            </a:solidFill>
          </a:ln>
        </p:spPr>
      </p:pic>
      <p:sp>
        <p:nvSpPr>
          <p:cNvPr id="9" name="Rectangle 2">
            <a:extLst>
              <a:ext uri="{FF2B5EF4-FFF2-40B4-BE49-F238E27FC236}">
                <a16:creationId xmlns:a16="http://schemas.microsoft.com/office/drawing/2014/main" id="{D51D2E7F-17B6-44A9-AF0F-382AF684A047}"/>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递归</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2417822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1621" b="83992" l="0" r="99606"/>
                    </a14:imgEffect>
                  </a14:imgLayer>
                </a14:imgProps>
              </a:ext>
              <a:ext uri="{28A0092B-C50C-407E-A947-70E740481C1C}">
                <a14:useLocalDpi xmlns:a14="http://schemas.microsoft.com/office/drawing/2010/main" val="0"/>
              </a:ext>
            </a:extLst>
          </a:blip>
          <a:srcRect l="1957" t="33227" r="1747" b="17037"/>
          <a:stretch/>
        </p:blipFill>
        <p:spPr>
          <a:xfrm>
            <a:off x="6691282" y="1851670"/>
            <a:ext cx="2027903" cy="1047379"/>
          </a:xfrm>
          <a:prstGeom prst="rect">
            <a:avLst/>
          </a:prstGeom>
        </p:spPr>
      </p:pic>
      <p:sp>
        <p:nvSpPr>
          <p:cNvPr id="2400260" name="Rectangle 4"/>
          <p:cNvSpPr>
            <a:spLocks noGrp="1" noChangeArrowheads="1"/>
          </p:cNvSpPr>
          <p:nvPr>
            <p:ph idx="1"/>
          </p:nvPr>
        </p:nvSpPr>
        <p:spPr>
          <a:xfrm>
            <a:off x="0" y="855433"/>
            <a:ext cx="9036495" cy="4536504"/>
          </a:xfrm>
        </p:spPr>
        <p:txBody>
          <a:bodyPr>
            <a:normAutofit fontScale="77500" lnSpcReduction="20000"/>
          </a:bodyPr>
          <a:lstStyle/>
          <a:p>
            <a:pPr>
              <a:lnSpc>
                <a:spcPct val="170000"/>
              </a:lnSpc>
              <a:spcBef>
                <a:spcPts val="0"/>
              </a:spcBef>
              <a:buSzPct val="90000"/>
            </a:pPr>
            <a:r>
              <a:rPr lang="zh-CN" altLang="en-US" sz="2800" dirty="0"/>
              <a:t>算法案例</a:t>
            </a:r>
          </a:p>
          <a:p>
            <a:pPr lvl="1">
              <a:lnSpc>
                <a:spcPct val="170000"/>
              </a:lnSpc>
              <a:spcBef>
                <a:spcPts val="0"/>
              </a:spcBef>
              <a:buSzPct val="90000"/>
            </a:pPr>
            <a:r>
              <a:rPr lang="en-US" altLang="zh-CN" sz="2400" dirty="0"/>
              <a:t>【</a:t>
            </a:r>
            <a:r>
              <a:rPr lang="zh-CN" altLang="en-US" sz="2400" dirty="0"/>
              <a:t>汉诺塔问题</a:t>
            </a:r>
            <a:r>
              <a:rPr lang="en-US" altLang="zh-CN" sz="2400" dirty="0"/>
              <a:t>】</a:t>
            </a:r>
            <a:r>
              <a:rPr lang="zh-CN" altLang="en-US" sz="2400" dirty="0"/>
              <a:t>把</a:t>
            </a:r>
            <a:r>
              <a:rPr lang="en-US" altLang="zh-CN" sz="2400" dirty="0"/>
              <a:t>N</a:t>
            </a:r>
            <a:r>
              <a:rPr lang="zh-CN" altLang="en-US" sz="2400" dirty="0"/>
              <a:t>个圆盘从</a:t>
            </a:r>
            <a:r>
              <a:rPr lang="en-US" altLang="zh-CN" sz="2400" dirty="0"/>
              <a:t>A</a:t>
            </a:r>
            <a:r>
              <a:rPr lang="zh-CN" altLang="en-US" sz="2400" dirty="0"/>
              <a:t>柱子移到</a:t>
            </a:r>
            <a:r>
              <a:rPr lang="en-US" altLang="zh-CN" sz="2400" dirty="0"/>
              <a:t>C</a:t>
            </a:r>
            <a:r>
              <a:rPr lang="zh-CN" altLang="en-US" sz="2400" dirty="0"/>
              <a:t>柱子需要三个步骤来完成。</a:t>
            </a:r>
          </a:p>
          <a:p>
            <a:pPr lvl="2">
              <a:lnSpc>
                <a:spcPct val="170000"/>
              </a:lnSpc>
              <a:spcBef>
                <a:spcPts val="0"/>
              </a:spcBef>
              <a:buSzPct val="90000"/>
            </a:pPr>
            <a:r>
              <a:rPr lang="zh-CN" altLang="en-US" sz="2000" dirty="0"/>
              <a:t>先将上面的</a:t>
            </a:r>
            <a:r>
              <a:rPr lang="en-US" altLang="zh-CN" sz="2000" dirty="0"/>
              <a:t>N-1</a:t>
            </a:r>
            <a:r>
              <a:rPr lang="zh-CN" altLang="en-US" sz="2000" dirty="0"/>
              <a:t>个圆盘从</a:t>
            </a:r>
            <a:r>
              <a:rPr lang="en-US" altLang="zh-CN" sz="2000" dirty="0"/>
              <a:t>A</a:t>
            </a:r>
            <a:r>
              <a:rPr lang="zh-CN" altLang="en-US" sz="2000" dirty="0"/>
              <a:t>柱子借助</a:t>
            </a:r>
            <a:r>
              <a:rPr lang="en-US" altLang="zh-CN" sz="2000" dirty="0"/>
              <a:t>C</a:t>
            </a:r>
            <a:r>
              <a:rPr lang="zh-CN" altLang="en-US" sz="2000" dirty="0"/>
              <a:t>柱子移到</a:t>
            </a:r>
            <a:r>
              <a:rPr lang="en-US" altLang="zh-CN" sz="2000" dirty="0"/>
              <a:t>B</a:t>
            </a:r>
            <a:r>
              <a:rPr lang="zh-CN" altLang="en-US" sz="2000" dirty="0"/>
              <a:t>柱子上；</a:t>
            </a:r>
          </a:p>
          <a:p>
            <a:pPr lvl="2">
              <a:lnSpc>
                <a:spcPct val="170000"/>
              </a:lnSpc>
              <a:spcBef>
                <a:spcPts val="0"/>
              </a:spcBef>
              <a:buSzPct val="90000"/>
            </a:pPr>
            <a:r>
              <a:rPr lang="zh-CN" altLang="en-US" sz="2000" dirty="0"/>
              <a:t>再把最下面的</a:t>
            </a:r>
            <a:r>
              <a:rPr lang="en-US" altLang="zh-CN" sz="2000" dirty="0"/>
              <a:t>1</a:t>
            </a:r>
            <a:r>
              <a:rPr lang="zh-CN" altLang="en-US" sz="2000" dirty="0"/>
              <a:t>个大圆盘从</a:t>
            </a:r>
            <a:r>
              <a:rPr lang="en-US" altLang="zh-CN" sz="2000" dirty="0"/>
              <a:t>A</a:t>
            </a:r>
            <a:r>
              <a:rPr lang="zh-CN" altLang="en-US" sz="2000" dirty="0"/>
              <a:t>柱子移到</a:t>
            </a:r>
            <a:r>
              <a:rPr lang="en-US" altLang="zh-CN" sz="2000" dirty="0"/>
              <a:t>C</a:t>
            </a:r>
            <a:r>
              <a:rPr lang="zh-CN" altLang="en-US" sz="2000" dirty="0"/>
              <a:t>柱子上；</a:t>
            </a:r>
          </a:p>
          <a:p>
            <a:pPr lvl="2">
              <a:lnSpc>
                <a:spcPct val="170000"/>
              </a:lnSpc>
              <a:spcBef>
                <a:spcPts val="0"/>
              </a:spcBef>
              <a:buSzPct val="90000"/>
            </a:pPr>
            <a:r>
              <a:rPr lang="zh-CN" altLang="en-US" sz="2000" dirty="0"/>
              <a:t>最后把</a:t>
            </a:r>
            <a:r>
              <a:rPr lang="en-US" altLang="zh-CN" sz="2000" dirty="0"/>
              <a:t>N-1</a:t>
            </a:r>
            <a:r>
              <a:rPr lang="zh-CN" altLang="en-US" sz="2000" dirty="0"/>
              <a:t>个圆盘从</a:t>
            </a:r>
            <a:r>
              <a:rPr lang="en-US" altLang="zh-CN" sz="2000" dirty="0"/>
              <a:t>B</a:t>
            </a:r>
            <a:r>
              <a:rPr lang="zh-CN" altLang="en-US" sz="2000" dirty="0"/>
              <a:t>柱子借助</a:t>
            </a:r>
            <a:r>
              <a:rPr lang="en-US" altLang="zh-CN" sz="2000" dirty="0"/>
              <a:t>A</a:t>
            </a:r>
            <a:r>
              <a:rPr lang="zh-CN" altLang="en-US" sz="2000" dirty="0"/>
              <a:t>柱子移到</a:t>
            </a:r>
            <a:r>
              <a:rPr lang="en-US" altLang="zh-CN" sz="2000" dirty="0"/>
              <a:t>C</a:t>
            </a:r>
            <a:r>
              <a:rPr lang="zh-CN" altLang="en-US" sz="2000" dirty="0"/>
              <a:t>柱子上。</a:t>
            </a:r>
            <a:endParaRPr lang="en-US" altLang="zh-CN" sz="2000" dirty="0"/>
          </a:p>
          <a:p>
            <a:pPr lvl="2">
              <a:lnSpc>
                <a:spcPct val="170000"/>
              </a:lnSpc>
              <a:spcBef>
                <a:spcPts val="0"/>
              </a:spcBef>
              <a:buSzPct val="90000"/>
            </a:pPr>
            <a:r>
              <a:rPr lang="zh-CN" altLang="en-US" sz="2000" dirty="0"/>
              <a:t>所以设</a:t>
            </a:r>
            <a:r>
              <a:rPr lang="en-US" altLang="zh-CN" sz="2000" dirty="0"/>
              <a:t>HN(N, A, B,C) </a:t>
            </a:r>
            <a:r>
              <a:rPr lang="zh-CN" altLang="en-US" sz="2000" dirty="0"/>
              <a:t>表示把</a:t>
            </a:r>
            <a:r>
              <a:rPr lang="en-US" altLang="zh-CN" sz="2000" dirty="0"/>
              <a:t>N</a:t>
            </a:r>
            <a:r>
              <a:rPr lang="zh-CN" altLang="en-US" sz="2000" dirty="0"/>
              <a:t>个圆盘从</a:t>
            </a:r>
            <a:r>
              <a:rPr lang="en-US" altLang="zh-CN" sz="2000" dirty="0"/>
              <a:t>A</a:t>
            </a:r>
            <a:r>
              <a:rPr lang="zh-CN" altLang="en-US" sz="2000" dirty="0"/>
              <a:t>柱子移到</a:t>
            </a:r>
            <a:r>
              <a:rPr lang="en-US" altLang="zh-CN" sz="2000" dirty="0"/>
              <a:t>C</a:t>
            </a:r>
            <a:r>
              <a:rPr lang="zh-CN" altLang="en-US" sz="2000" dirty="0"/>
              <a:t>柱子上，中间借助</a:t>
            </a:r>
            <a:r>
              <a:rPr lang="en-US" altLang="zh-CN" sz="2000" dirty="0"/>
              <a:t>B</a:t>
            </a:r>
            <a:r>
              <a:rPr lang="zh-CN" altLang="en-US" sz="2000" dirty="0"/>
              <a:t>柱子做中转；那么把</a:t>
            </a:r>
            <a:r>
              <a:rPr lang="en-US" altLang="zh-CN" sz="2000" dirty="0"/>
              <a:t>N-1</a:t>
            </a:r>
            <a:r>
              <a:rPr lang="zh-CN" altLang="en-US" sz="2000" dirty="0"/>
              <a:t>个圆盘从</a:t>
            </a:r>
            <a:r>
              <a:rPr lang="en-US" altLang="zh-CN" sz="2000" dirty="0"/>
              <a:t>A</a:t>
            </a:r>
            <a:r>
              <a:rPr lang="zh-CN" altLang="en-US" sz="2000" dirty="0"/>
              <a:t>柱子移到</a:t>
            </a:r>
            <a:r>
              <a:rPr lang="en-US" altLang="zh-CN" sz="2000" dirty="0"/>
              <a:t>B</a:t>
            </a:r>
            <a:r>
              <a:rPr lang="zh-CN" altLang="en-US" sz="2000" dirty="0"/>
              <a:t>柱子，中间借助</a:t>
            </a:r>
            <a:r>
              <a:rPr lang="en-US" altLang="zh-CN" sz="2000" dirty="0"/>
              <a:t>C</a:t>
            </a:r>
            <a:r>
              <a:rPr lang="zh-CN" altLang="en-US" sz="2000" dirty="0"/>
              <a:t>柱子做中转很明显是：</a:t>
            </a:r>
            <a:r>
              <a:rPr lang="en-US" altLang="zh-CN" sz="2000" dirty="0"/>
              <a:t>HN(N-1, A, C,B)</a:t>
            </a:r>
            <a:r>
              <a:rPr lang="zh-CN" altLang="en-US" sz="2000" dirty="0"/>
              <a:t>，然后把</a:t>
            </a:r>
            <a:r>
              <a:rPr lang="en-US" altLang="zh-CN" sz="2000" dirty="0"/>
              <a:t>1</a:t>
            </a:r>
            <a:r>
              <a:rPr lang="zh-CN" altLang="en-US" sz="2000" dirty="0"/>
              <a:t>个圆盘从</a:t>
            </a:r>
            <a:r>
              <a:rPr lang="en-US" altLang="zh-CN" sz="2000" dirty="0"/>
              <a:t>A</a:t>
            </a:r>
            <a:r>
              <a:rPr lang="zh-CN" altLang="en-US" sz="2000" dirty="0"/>
              <a:t>柱子移到</a:t>
            </a:r>
            <a:r>
              <a:rPr lang="en-US" altLang="zh-CN" sz="2000" dirty="0"/>
              <a:t>C</a:t>
            </a:r>
            <a:r>
              <a:rPr lang="zh-CN" altLang="en-US" sz="2000" dirty="0"/>
              <a:t>柱子很明显是：</a:t>
            </a:r>
            <a:r>
              <a:rPr lang="en-US" altLang="zh-CN" sz="2000" dirty="0"/>
              <a:t>HN(1, A, B,C)</a:t>
            </a:r>
            <a:r>
              <a:rPr lang="zh-CN" altLang="en-US" sz="2000" dirty="0"/>
              <a:t>；那么把</a:t>
            </a:r>
            <a:r>
              <a:rPr lang="en-US" altLang="zh-CN" sz="2000" dirty="0"/>
              <a:t>N-1</a:t>
            </a:r>
            <a:r>
              <a:rPr lang="zh-CN" altLang="en-US" sz="2000" dirty="0"/>
              <a:t>个圆盘从</a:t>
            </a:r>
            <a:r>
              <a:rPr lang="en-US" altLang="zh-CN" sz="2000" dirty="0"/>
              <a:t>B</a:t>
            </a:r>
            <a:r>
              <a:rPr lang="zh-CN" altLang="en-US" sz="2000" dirty="0"/>
              <a:t>柱子移到</a:t>
            </a:r>
            <a:r>
              <a:rPr lang="en-US" altLang="zh-CN" sz="2000" dirty="0"/>
              <a:t>C</a:t>
            </a:r>
            <a:r>
              <a:rPr lang="zh-CN" altLang="en-US" sz="2000" dirty="0"/>
              <a:t>柱子，中间借助</a:t>
            </a:r>
            <a:r>
              <a:rPr lang="en-US" altLang="zh-CN" sz="2000" dirty="0"/>
              <a:t>A</a:t>
            </a:r>
            <a:r>
              <a:rPr lang="zh-CN" altLang="en-US" sz="2000" dirty="0"/>
              <a:t>柱子</a:t>
            </a:r>
            <a:r>
              <a:rPr lang="zh-CN" altLang="en-US" sz="2100" dirty="0"/>
              <a:t>做中转很明显是：</a:t>
            </a:r>
            <a:r>
              <a:rPr lang="en-US" altLang="zh-CN" sz="2100" dirty="0"/>
              <a:t>HN(N-1, B, A,C)</a:t>
            </a:r>
          </a:p>
          <a:p>
            <a:pPr lvl="2">
              <a:lnSpc>
                <a:spcPct val="170000"/>
              </a:lnSpc>
              <a:spcBef>
                <a:spcPts val="0"/>
              </a:spcBef>
              <a:buSzPct val="90000"/>
            </a:pPr>
            <a:r>
              <a:rPr lang="zh-CN" altLang="en-US" sz="2100" dirty="0"/>
              <a:t>所以就得到了：</a:t>
            </a:r>
            <a:r>
              <a:rPr lang="en-US" altLang="zh-CN" sz="2100" dirty="0"/>
              <a:t>HN(N, A, B,C) = ( HN(N-1, A,C,B) ,HN(1, A, B,C), HN(N-1, B,A,C))</a:t>
            </a:r>
          </a:p>
        </p:txBody>
      </p:sp>
      <p:sp>
        <p:nvSpPr>
          <p:cNvPr id="8" name="Rectangle 2">
            <a:extLst>
              <a:ext uri="{FF2B5EF4-FFF2-40B4-BE49-F238E27FC236}">
                <a16:creationId xmlns:a16="http://schemas.microsoft.com/office/drawing/2014/main" id="{E3D10DE3-4B88-4714-A672-AC34E8581510}"/>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递归</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6465603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2400260">
                                            <p:txEl>
                                              <p:pRg st="3" end="3"/>
                                            </p:txEl>
                                          </p:spTgt>
                                        </p:tgtEl>
                                        <p:attrNameLst>
                                          <p:attrName>style.visibility</p:attrName>
                                        </p:attrNameLst>
                                      </p:cBhvr>
                                      <p:to>
                                        <p:strVal val="visible"/>
                                      </p:to>
                                    </p:set>
                                    <p:anim calcmode="lin" valueType="num">
                                      <p:cBhvr additive="base">
                                        <p:cTn id="22" dur="500" fill="hold"/>
                                        <p:tgtEl>
                                          <p:spTgt spid="240026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400260">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2" fill="hold" grpId="0" nodeType="afterEffect">
                                  <p:stCondLst>
                                    <p:cond delay="0"/>
                                  </p:stCondLst>
                                  <p:childTnLst>
                                    <p:set>
                                      <p:cBhvr>
                                        <p:cTn id="26" dur="1" fill="hold">
                                          <p:stCondLst>
                                            <p:cond delay="0"/>
                                          </p:stCondLst>
                                        </p:cTn>
                                        <p:tgtEl>
                                          <p:spTgt spid="2400260">
                                            <p:txEl>
                                              <p:pRg st="4" end="4"/>
                                            </p:txEl>
                                          </p:spTgt>
                                        </p:tgtEl>
                                        <p:attrNameLst>
                                          <p:attrName>style.visibility</p:attrName>
                                        </p:attrNameLst>
                                      </p:cBhvr>
                                      <p:to>
                                        <p:strVal val="visible"/>
                                      </p:to>
                                    </p:set>
                                    <p:anim calcmode="lin" valueType="num">
                                      <p:cBhvr additive="base">
                                        <p:cTn id="27" dur="500" fill="hold"/>
                                        <p:tgtEl>
                                          <p:spTgt spid="2400260">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00260">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12" fill="hold" grpId="0" nodeType="afterEffect">
                                  <p:stCondLst>
                                    <p:cond delay="0"/>
                                  </p:stCondLst>
                                  <p:childTnLst>
                                    <p:set>
                                      <p:cBhvr>
                                        <p:cTn id="31" dur="1" fill="hold">
                                          <p:stCondLst>
                                            <p:cond delay="0"/>
                                          </p:stCondLst>
                                        </p:cTn>
                                        <p:tgtEl>
                                          <p:spTgt spid="2400260">
                                            <p:txEl>
                                              <p:pRg st="5" end="5"/>
                                            </p:txEl>
                                          </p:spTgt>
                                        </p:tgtEl>
                                        <p:attrNameLst>
                                          <p:attrName>style.visibility</p:attrName>
                                        </p:attrNameLst>
                                      </p:cBhvr>
                                      <p:to>
                                        <p:strVal val="visible"/>
                                      </p:to>
                                    </p:set>
                                    <p:anim calcmode="lin" valueType="num">
                                      <p:cBhvr additive="base">
                                        <p:cTn id="32" dur="500" fill="hold"/>
                                        <p:tgtEl>
                                          <p:spTgt spid="2400260">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400260">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12" fill="hold" grpId="0" nodeType="afterEffect">
                                  <p:stCondLst>
                                    <p:cond delay="0"/>
                                  </p:stCondLst>
                                  <p:childTnLst>
                                    <p:set>
                                      <p:cBhvr>
                                        <p:cTn id="36" dur="1" fill="hold">
                                          <p:stCondLst>
                                            <p:cond delay="0"/>
                                          </p:stCondLst>
                                        </p:cTn>
                                        <p:tgtEl>
                                          <p:spTgt spid="2400260">
                                            <p:txEl>
                                              <p:pRg st="6" end="6"/>
                                            </p:txEl>
                                          </p:spTgt>
                                        </p:tgtEl>
                                        <p:attrNameLst>
                                          <p:attrName>style.visibility</p:attrName>
                                        </p:attrNameLst>
                                      </p:cBhvr>
                                      <p:to>
                                        <p:strVal val="visible"/>
                                      </p:to>
                                    </p:set>
                                    <p:anim calcmode="lin" valueType="num">
                                      <p:cBhvr additive="base">
                                        <p:cTn id="37" dur="500" fill="hold"/>
                                        <p:tgtEl>
                                          <p:spTgt spid="2400260">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00260">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0260" name="Rectangle 4"/>
          <p:cNvSpPr>
            <a:spLocks noGrp="1" noChangeArrowheads="1"/>
          </p:cNvSpPr>
          <p:nvPr>
            <p:ph idx="1"/>
          </p:nvPr>
        </p:nvSpPr>
        <p:spPr>
          <a:xfrm>
            <a:off x="755576" y="987574"/>
            <a:ext cx="8136904" cy="1152128"/>
          </a:xfrm>
        </p:spPr>
        <p:txBody>
          <a:bodyPr>
            <a:normAutofit fontScale="62500" lnSpcReduction="20000"/>
          </a:bodyPr>
          <a:lstStyle/>
          <a:p>
            <a:pPr>
              <a:lnSpc>
                <a:spcPct val="170000"/>
              </a:lnSpc>
              <a:spcBef>
                <a:spcPts val="0"/>
              </a:spcBef>
              <a:buSzPct val="90000"/>
            </a:pPr>
            <a:r>
              <a:rPr lang="zh-CN" altLang="en-US" sz="2800" dirty="0"/>
              <a:t>算法案例</a:t>
            </a:r>
          </a:p>
          <a:p>
            <a:pPr lvl="1">
              <a:lnSpc>
                <a:spcPct val="170000"/>
              </a:lnSpc>
              <a:spcBef>
                <a:spcPts val="0"/>
              </a:spcBef>
              <a:buSzPct val="90000"/>
            </a:pPr>
            <a:r>
              <a:rPr lang="en-US" altLang="zh-CN" sz="2400" dirty="0"/>
              <a:t>【</a:t>
            </a:r>
            <a:r>
              <a:rPr lang="zh-CN" altLang="en-US" sz="2400" dirty="0"/>
              <a:t>汉诺塔问题</a:t>
            </a:r>
            <a:r>
              <a:rPr lang="en-US" altLang="zh-CN" sz="2400" dirty="0"/>
              <a:t>】</a:t>
            </a:r>
          </a:p>
          <a:p>
            <a:pPr lvl="2">
              <a:lnSpc>
                <a:spcPct val="170000"/>
              </a:lnSpc>
              <a:spcBef>
                <a:spcPts val="0"/>
              </a:spcBef>
              <a:buSzPct val="90000"/>
            </a:pPr>
            <a:r>
              <a:rPr lang="zh-CN" altLang="en-US" sz="2000" dirty="0"/>
              <a:t>因此，我们可以运用递归的思路来解决汉诺塔的移动轨迹。</a:t>
            </a:r>
          </a:p>
        </p:txBody>
      </p:sp>
      <p:pic>
        <p:nvPicPr>
          <p:cNvPr id="6" name="图片 5"/>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1331640" y="2067694"/>
            <a:ext cx="6120680" cy="2624063"/>
          </a:xfrm>
          <a:prstGeom prst="rect">
            <a:avLst/>
          </a:prstGeom>
          <a:noFill/>
          <a:ln>
            <a:noFill/>
          </a:ln>
        </p:spPr>
      </p:pic>
      <p:sp>
        <p:nvSpPr>
          <p:cNvPr id="8" name="Rectangle 2">
            <a:extLst>
              <a:ext uri="{FF2B5EF4-FFF2-40B4-BE49-F238E27FC236}">
                <a16:creationId xmlns:a16="http://schemas.microsoft.com/office/drawing/2014/main" id="{C6070F01-FF2F-470C-A64D-CAA48C3FF6D3}"/>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递归</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3737934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00260">
                                            <p:txEl>
                                              <p:pRg st="0" end="0"/>
                                            </p:txEl>
                                          </p:spTgt>
                                        </p:tgtEl>
                                        <p:attrNameLst>
                                          <p:attrName>style.visibility</p:attrName>
                                        </p:attrNameLst>
                                      </p:cBhvr>
                                      <p:to>
                                        <p:strVal val="visible"/>
                                      </p:to>
                                    </p:set>
                                    <p:anim calcmode="lin" valueType="num">
                                      <p:cBhvr additive="base">
                                        <p:cTn id="7" dur="500" fill="hold"/>
                                        <p:tgtEl>
                                          <p:spTgt spid="24002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0026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400260">
                                            <p:txEl>
                                              <p:pRg st="1" end="1"/>
                                            </p:txEl>
                                          </p:spTgt>
                                        </p:tgtEl>
                                        <p:attrNameLst>
                                          <p:attrName>style.visibility</p:attrName>
                                        </p:attrNameLst>
                                      </p:cBhvr>
                                      <p:to>
                                        <p:strVal val="visible"/>
                                      </p:to>
                                    </p:set>
                                    <p:anim calcmode="lin" valueType="num">
                                      <p:cBhvr additive="base">
                                        <p:cTn id="12" dur="500" fill="hold"/>
                                        <p:tgtEl>
                                          <p:spTgt spid="240026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026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400260">
                                            <p:txEl>
                                              <p:pRg st="2" end="2"/>
                                            </p:txEl>
                                          </p:spTgt>
                                        </p:tgtEl>
                                        <p:attrNameLst>
                                          <p:attrName>style.visibility</p:attrName>
                                        </p:attrNameLst>
                                      </p:cBhvr>
                                      <p:to>
                                        <p:strVal val="visible"/>
                                      </p:to>
                                    </p:set>
                                    <p:anim calcmode="lin" valueType="num">
                                      <p:cBhvr additive="base">
                                        <p:cTn id="17" dur="500" fill="hold"/>
                                        <p:tgtEl>
                                          <p:spTgt spid="24002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0026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0260"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467545" y="897732"/>
            <a:ext cx="8424936" cy="3906266"/>
          </a:xfrm>
        </p:spPr>
        <p:txBody>
          <a:bodyPr>
            <a:normAutofit fontScale="92500" lnSpcReduction="10000"/>
          </a:bodyPr>
          <a:lstStyle/>
          <a:p>
            <a:pPr>
              <a:lnSpc>
                <a:spcPct val="150000"/>
              </a:lnSpc>
            </a:pPr>
            <a:r>
              <a:rPr lang="zh-CN" altLang="en-US" sz="2600" dirty="0"/>
              <a:t>算法定义</a:t>
            </a:r>
          </a:p>
          <a:p>
            <a:pPr lvl="1">
              <a:lnSpc>
                <a:spcPct val="150000"/>
              </a:lnSpc>
            </a:pPr>
            <a:r>
              <a:rPr lang="zh-CN" altLang="en-US" sz="2200" dirty="0"/>
              <a:t>迭代算法（</a:t>
            </a:r>
            <a:r>
              <a:rPr lang="en-US" altLang="zh-CN" sz="2200" dirty="0"/>
              <a:t>Iterative Algorithm</a:t>
            </a:r>
            <a:r>
              <a:rPr lang="zh-CN" altLang="en-US" sz="2200" dirty="0"/>
              <a:t>），也称辗转法，是数值分析中通过从一个初始估计出发寻找一系列近似解来解决问题（一般是解方程或者方程组）的过程，是一种不断用变量的旧值递推新值的过程。</a:t>
            </a:r>
          </a:p>
          <a:p>
            <a:pPr lvl="1">
              <a:lnSpc>
                <a:spcPct val="150000"/>
              </a:lnSpc>
            </a:pPr>
            <a:r>
              <a:rPr lang="zh-CN" altLang="en-US" sz="2200" dirty="0"/>
              <a:t>迭代法是用于求方程或方程组近似根的一种常用的算法设计方法。</a:t>
            </a:r>
            <a:endParaRPr lang="en-US" altLang="zh-CN" sz="2200" dirty="0"/>
          </a:p>
          <a:p>
            <a:pPr lvl="1">
              <a:lnSpc>
                <a:spcPct val="150000"/>
              </a:lnSpc>
            </a:pPr>
            <a:r>
              <a:rPr lang="zh-CN" altLang="en-US" sz="2200" dirty="0"/>
              <a:t>最常见的迭代法是牛顿法。其他还包括最速下降法、共轭迭代法、变尺度迭代法、最小二乘法、线性规划、非线性规划、单纯型法、惩罚函数法、斜率投影法、遗传算法、模拟退火等等。</a:t>
            </a:r>
          </a:p>
        </p:txBody>
      </p:sp>
      <p:sp>
        <p:nvSpPr>
          <p:cNvPr id="7" name="Rectangle 2">
            <a:extLst>
              <a:ext uri="{FF2B5EF4-FFF2-40B4-BE49-F238E27FC236}">
                <a16:creationId xmlns:a16="http://schemas.microsoft.com/office/drawing/2014/main" id="{3485495C-E40B-4729-B45A-DF99E0D0455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迭代</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8894195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128" y="1131590"/>
            <a:ext cx="3419872" cy="3456384"/>
          </a:xfrm>
          <a:prstGeom prst="rect">
            <a:avLst/>
          </a:prstGeom>
        </p:spPr>
      </p:pic>
      <p:sp>
        <p:nvSpPr>
          <p:cNvPr id="2" name="内容占位符 1"/>
          <p:cNvSpPr>
            <a:spLocks noGrp="1"/>
          </p:cNvSpPr>
          <p:nvPr>
            <p:ph idx="1"/>
          </p:nvPr>
        </p:nvSpPr>
        <p:spPr>
          <a:xfrm>
            <a:off x="107504" y="962458"/>
            <a:ext cx="5688632" cy="3856042"/>
          </a:xfrm>
        </p:spPr>
        <p:txBody>
          <a:bodyPr>
            <a:normAutofit fontScale="55000" lnSpcReduction="20000"/>
          </a:bodyPr>
          <a:lstStyle/>
          <a:p>
            <a:pPr>
              <a:lnSpc>
                <a:spcPct val="170000"/>
              </a:lnSpc>
              <a:spcBef>
                <a:spcPts val="0"/>
              </a:spcBef>
            </a:pPr>
            <a:r>
              <a:rPr lang="zh-CN" altLang="en-US" b="1" dirty="0"/>
              <a:t>算法的要素</a:t>
            </a:r>
          </a:p>
          <a:p>
            <a:pPr lvl="1">
              <a:lnSpc>
                <a:spcPct val="120000"/>
              </a:lnSpc>
              <a:spcBef>
                <a:spcPts val="0"/>
              </a:spcBef>
            </a:pPr>
            <a:r>
              <a:rPr lang="zh-CN" altLang="en-US" sz="3300" b="1" dirty="0"/>
              <a:t>一个计算机系统的基本运算和操作主要包括以下四类：</a:t>
            </a:r>
          </a:p>
          <a:p>
            <a:pPr lvl="2">
              <a:lnSpc>
                <a:spcPct val="120000"/>
              </a:lnSpc>
              <a:spcBef>
                <a:spcPts val="0"/>
              </a:spcBef>
            </a:pPr>
            <a:r>
              <a:rPr lang="zh-CN" altLang="en-US" sz="3300" b="1" dirty="0"/>
              <a:t>算术运算：加、减、乘、除、取整和求余等运算</a:t>
            </a:r>
          </a:p>
          <a:p>
            <a:pPr lvl="2">
              <a:lnSpc>
                <a:spcPct val="120000"/>
              </a:lnSpc>
              <a:spcBef>
                <a:spcPts val="0"/>
              </a:spcBef>
            </a:pPr>
            <a:r>
              <a:rPr lang="zh-CN" altLang="en-US" sz="3300" b="1" dirty="0"/>
              <a:t>逻辑运算：与、或、非和异或等运算</a:t>
            </a:r>
          </a:p>
          <a:p>
            <a:pPr lvl="2">
              <a:lnSpc>
                <a:spcPct val="120000"/>
              </a:lnSpc>
              <a:spcBef>
                <a:spcPts val="0"/>
              </a:spcBef>
            </a:pPr>
            <a:r>
              <a:rPr lang="zh-CN" altLang="en-US" sz="3300" b="1" dirty="0"/>
              <a:t>关系运算：大于、小于、等于、大于等于、小于等于和不等于等运算</a:t>
            </a:r>
          </a:p>
          <a:p>
            <a:pPr lvl="2">
              <a:lnSpc>
                <a:spcPct val="120000"/>
              </a:lnSpc>
              <a:spcBef>
                <a:spcPts val="0"/>
              </a:spcBef>
            </a:pPr>
            <a:r>
              <a:rPr lang="zh-CN" altLang="en-US" sz="3300" b="1" dirty="0"/>
              <a:t>数据传输：输入、输出和赋值等运算</a:t>
            </a:r>
          </a:p>
          <a:p>
            <a:pPr lvl="1">
              <a:lnSpc>
                <a:spcPct val="120000"/>
              </a:lnSpc>
              <a:spcBef>
                <a:spcPts val="0"/>
              </a:spcBef>
            </a:pPr>
            <a:r>
              <a:rPr lang="zh-CN" altLang="en-US" sz="3300" b="1" dirty="0"/>
              <a:t>算法的控制结构主要包括：</a:t>
            </a:r>
            <a:endParaRPr lang="en-US" altLang="zh-CN" sz="3300" b="1" dirty="0"/>
          </a:p>
          <a:p>
            <a:pPr lvl="2">
              <a:lnSpc>
                <a:spcPct val="120000"/>
              </a:lnSpc>
              <a:spcBef>
                <a:spcPts val="0"/>
              </a:spcBef>
            </a:pPr>
            <a:r>
              <a:rPr lang="zh-CN" altLang="en-US" sz="3300" b="1" dirty="0"/>
              <a:t>顺序结构</a:t>
            </a:r>
            <a:endParaRPr lang="en-US" altLang="zh-CN" sz="3300" b="1" dirty="0"/>
          </a:p>
          <a:p>
            <a:pPr lvl="2">
              <a:lnSpc>
                <a:spcPct val="120000"/>
              </a:lnSpc>
              <a:spcBef>
                <a:spcPts val="0"/>
              </a:spcBef>
            </a:pPr>
            <a:r>
              <a:rPr lang="zh-CN" altLang="en-US" sz="3300" b="1" dirty="0"/>
              <a:t>选择结构</a:t>
            </a:r>
            <a:endParaRPr lang="en-US" altLang="zh-CN" sz="3300" b="1" dirty="0"/>
          </a:p>
          <a:p>
            <a:pPr lvl="2">
              <a:lnSpc>
                <a:spcPct val="120000"/>
              </a:lnSpc>
              <a:spcBef>
                <a:spcPts val="0"/>
              </a:spcBef>
            </a:pPr>
            <a:r>
              <a:rPr lang="zh-CN" altLang="en-US" sz="3300" b="1" dirty="0"/>
              <a:t>循环结构</a:t>
            </a:r>
          </a:p>
          <a:p>
            <a:endParaRPr lang="zh-CN" altLang="en-US" b="1"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 </a:t>
            </a:r>
            <a:r>
              <a:rPr lang="zh-CN" altLang="en-US" sz="3600" b="1" kern="0" dirty="0">
                <a:solidFill>
                  <a:srgbClr val="FFFFFF"/>
                </a:solidFill>
                <a:ea typeface="黑体" pitchFamily="2" charset="-122"/>
              </a:rPr>
              <a:t>算法与算法思维</a:t>
            </a:r>
            <a:endParaRPr lang="en-US" altLang="zh-CN" sz="3600" b="1" kern="0" dirty="0">
              <a:solidFill>
                <a:srgbClr val="FFFFFF"/>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5636154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467545" y="897732"/>
            <a:ext cx="8424936" cy="3906266"/>
          </a:xfrm>
        </p:spPr>
        <p:txBody>
          <a:bodyPr>
            <a:normAutofit fontScale="85000" lnSpcReduction="20000"/>
          </a:bodyPr>
          <a:lstStyle/>
          <a:p>
            <a:pPr>
              <a:lnSpc>
                <a:spcPct val="150000"/>
              </a:lnSpc>
            </a:pPr>
            <a:r>
              <a:rPr lang="zh-CN" altLang="en-US" sz="2600" dirty="0"/>
              <a:t>算法特点</a:t>
            </a:r>
          </a:p>
          <a:p>
            <a:pPr lvl="1">
              <a:lnSpc>
                <a:spcPct val="150000"/>
              </a:lnSpc>
            </a:pPr>
            <a:r>
              <a:rPr lang="zh-CN" altLang="en-US" sz="2200" dirty="0"/>
              <a:t>它利用计算机运算速度快、适合做重复性操做的特点，让计算机对一组指令（或一定步骤）进行重复执行，在每次执行这组指令（或这些步骤）时，都从变量的原值推出它的一个新值；</a:t>
            </a:r>
          </a:p>
          <a:p>
            <a:pPr lvl="1">
              <a:lnSpc>
                <a:spcPct val="150000"/>
              </a:lnSpc>
            </a:pPr>
            <a:r>
              <a:rPr lang="zh-CN" altLang="en-US" sz="2200" dirty="0"/>
              <a:t>如果方程无解，算法求出的近似根序列就不会收敛，迭代过程会变成死循环，因而在使用迭代算法前应先调查方程能否有解，并在程序中对迭代的次数给予限制；</a:t>
            </a:r>
          </a:p>
          <a:p>
            <a:pPr lvl="1">
              <a:lnSpc>
                <a:spcPct val="150000"/>
              </a:lnSpc>
            </a:pPr>
            <a:r>
              <a:rPr lang="zh-CN" altLang="en-US" sz="2200" dirty="0"/>
              <a:t>如果方程虽然有解，但迭代公式选择不当，或迭代的初始近似根选择不合理，也会导致迭代失败。</a:t>
            </a:r>
          </a:p>
        </p:txBody>
      </p:sp>
      <p:sp>
        <p:nvSpPr>
          <p:cNvPr id="7" name="Rectangle 2">
            <a:extLst>
              <a:ext uri="{FF2B5EF4-FFF2-40B4-BE49-F238E27FC236}">
                <a16:creationId xmlns:a16="http://schemas.microsoft.com/office/drawing/2014/main" id="{69D94841-20A7-4D05-8FCC-A94C6B3C9B7F}"/>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迭代</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2915019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467545" y="897732"/>
            <a:ext cx="8424936" cy="3906266"/>
          </a:xfrm>
        </p:spPr>
        <p:txBody>
          <a:bodyPr>
            <a:normAutofit fontScale="92500" lnSpcReduction="10000"/>
          </a:bodyPr>
          <a:lstStyle/>
          <a:p>
            <a:pPr>
              <a:lnSpc>
                <a:spcPct val="150000"/>
              </a:lnSpc>
            </a:pPr>
            <a:r>
              <a:rPr lang="zh-CN" altLang="en-US" sz="2600" dirty="0"/>
              <a:t>算法思路</a:t>
            </a:r>
          </a:p>
          <a:p>
            <a:pPr lvl="1">
              <a:lnSpc>
                <a:spcPct val="150000"/>
              </a:lnSpc>
            </a:pPr>
            <a:r>
              <a:rPr lang="zh-CN" altLang="en-US" sz="2200" dirty="0"/>
              <a:t>利用迭代算法解决问题，一般按照如下三个步骤进行：</a:t>
            </a:r>
          </a:p>
          <a:p>
            <a:pPr lvl="2">
              <a:lnSpc>
                <a:spcPct val="150000"/>
              </a:lnSpc>
            </a:pPr>
            <a:r>
              <a:rPr lang="zh-CN" altLang="en-US" sz="1800" dirty="0"/>
              <a:t>确定迭代变量。在可以用迭代算法解决的问题中，至少存在一个直接或间接地不断由旧值递推出新值的变量，这个变量就是迭代变量；</a:t>
            </a:r>
          </a:p>
          <a:p>
            <a:pPr lvl="2">
              <a:lnSpc>
                <a:spcPct val="150000"/>
              </a:lnSpc>
            </a:pPr>
            <a:r>
              <a:rPr lang="zh-CN" altLang="en-US" sz="1800" dirty="0"/>
              <a:t>建立迭代关系式。所谓迭代关系式，指如何从变量的前一个值推出其下一个值的公式。迭代关系式的建立是解决迭代问题的关键，通常可以顺推或倒推的方法来完成；</a:t>
            </a:r>
          </a:p>
          <a:p>
            <a:pPr lvl="2">
              <a:lnSpc>
                <a:spcPct val="150000"/>
              </a:lnSpc>
            </a:pPr>
            <a:r>
              <a:rPr lang="zh-CN" altLang="en-US" sz="1800" dirty="0"/>
              <a:t>对迭代过程进行控制。迭代过程的控制通常可分为两种情况：一种是所需的迭代次数是个确定的值；另一种是所需的迭代次数无法确定。</a:t>
            </a:r>
          </a:p>
        </p:txBody>
      </p:sp>
      <p:sp>
        <p:nvSpPr>
          <p:cNvPr id="7" name="Rectangle 2">
            <a:extLst>
              <a:ext uri="{FF2B5EF4-FFF2-40B4-BE49-F238E27FC236}">
                <a16:creationId xmlns:a16="http://schemas.microsoft.com/office/drawing/2014/main" id="{1AE5B58C-357F-4BA0-A92B-8B633D2A0856}"/>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迭代</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3421128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27179" y="1131590"/>
            <a:ext cx="7917229" cy="3456384"/>
          </a:xfrm>
        </p:spPr>
        <p:txBody>
          <a:bodyPr>
            <a:normAutofit fontScale="85000" lnSpcReduction="20000"/>
          </a:bodyPr>
          <a:lstStyle/>
          <a:p>
            <a:pPr>
              <a:lnSpc>
                <a:spcPct val="150000"/>
              </a:lnSpc>
            </a:pPr>
            <a:r>
              <a:rPr lang="zh-CN" altLang="en-US" sz="2600" dirty="0"/>
              <a:t>算法案例</a:t>
            </a:r>
          </a:p>
          <a:p>
            <a:pPr lvl="1">
              <a:lnSpc>
                <a:spcPct val="150000"/>
              </a:lnSpc>
            </a:pPr>
            <a:r>
              <a:rPr lang="en-US" altLang="zh-CN" sz="2200" dirty="0"/>
              <a:t>【</a:t>
            </a:r>
            <a:r>
              <a:rPr lang="zh-CN" altLang="en-US" sz="2200" dirty="0"/>
              <a:t>最大公约数问题</a:t>
            </a:r>
            <a:r>
              <a:rPr lang="en-US" altLang="zh-CN" sz="2200" dirty="0"/>
              <a:t>】</a:t>
            </a:r>
            <a:r>
              <a:rPr lang="zh-CN" altLang="en-US" sz="2200" dirty="0"/>
              <a:t>最经典的迭代算法是欧几里德的辗转相除算法，用于计算两个整数</a:t>
            </a:r>
            <a:r>
              <a:rPr lang="en-US" altLang="zh-CN" sz="2200" dirty="0"/>
              <a:t>X</a:t>
            </a:r>
            <a:r>
              <a:rPr lang="zh-CN" altLang="en-US" sz="2200" dirty="0"/>
              <a:t>，</a:t>
            </a:r>
            <a:r>
              <a:rPr lang="en-US" altLang="zh-CN" sz="2200" dirty="0"/>
              <a:t>Y</a:t>
            </a:r>
            <a:r>
              <a:rPr lang="zh-CN" altLang="en-US" sz="2200" dirty="0"/>
              <a:t>的最大公约数。</a:t>
            </a:r>
          </a:p>
          <a:p>
            <a:pPr lvl="1">
              <a:lnSpc>
                <a:spcPct val="150000"/>
              </a:lnSpc>
            </a:pPr>
            <a:r>
              <a:rPr lang="zh-CN" altLang="en-US" sz="2200" dirty="0"/>
              <a:t>所谓“辗转相除法”是指对于任意两个自然数</a:t>
            </a:r>
            <a:r>
              <a:rPr lang="en-US" altLang="zh-CN" sz="2200" dirty="0"/>
              <a:t>X</a:t>
            </a:r>
            <a:r>
              <a:rPr lang="zh-CN" altLang="en-US" sz="2200" dirty="0"/>
              <a:t>、</a:t>
            </a:r>
            <a:r>
              <a:rPr lang="en-US" altLang="zh-CN" sz="2200" dirty="0"/>
              <a:t>Y</a:t>
            </a:r>
            <a:r>
              <a:rPr lang="zh-CN" altLang="en-US" sz="2200" dirty="0"/>
              <a:t>，当</a:t>
            </a:r>
            <a:r>
              <a:rPr lang="en-US" altLang="zh-CN" sz="2200" dirty="0"/>
              <a:t>X&gt;Y</a:t>
            </a:r>
            <a:r>
              <a:rPr lang="zh-CN" altLang="en-US" sz="2200" dirty="0"/>
              <a:t>时，肯定存在着</a:t>
            </a:r>
            <a:r>
              <a:rPr lang="en-US" altLang="zh-CN" sz="2200" dirty="0"/>
              <a:t>X=Q*Y+R</a:t>
            </a:r>
            <a:r>
              <a:rPr lang="zh-CN" altLang="en-US" sz="2200" dirty="0"/>
              <a:t>的关系。其中：</a:t>
            </a:r>
            <a:r>
              <a:rPr lang="en-US" altLang="zh-CN" sz="2200" dirty="0"/>
              <a:t>Q</a:t>
            </a:r>
            <a:r>
              <a:rPr lang="zh-CN" altLang="en-US" sz="2200" dirty="0"/>
              <a:t>是</a:t>
            </a:r>
            <a:r>
              <a:rPr lang="en-US" altLang="zh-CN" sz="2200" dirty="0"/>
              <a:t>X</a:t>
            </a:r>
            <a:r>
              <a:rPr lang="zh-CN" altLang="en-US" sz="2200" dirty="0"/>
              <a:t>除以</a:t>
            </a:r>
            <a:r>
              <a:rPr lang="en-US" altLang="zh-CN" sz="2200" dirty="0"/>
              <a:t>Y</a:t>
            </a:r>
            <a:r>
              <a:rPr lang="zh-CN" altLang="en-US" sz="2200" dirty="0"/>
              <a:t>之后得到的商的整数部分，</a:t>
            </a:r>
            <a:r>
              <a:rPr lang="en-US" altLang="zh-CN" sz="2200" dirty="0"/>
              <a:t>R</a:t>
            </a:r>
            <a:r>
              <a:rPr lang="zh-CN" altLang="en-US" sz="2200" dirty="0"/>
              <a:t>是</a:t>
            </a:r>
            <a:r>
              <a:rPr lang="en-US" altLang="zh-CN" sz="2200" dirty="0"/>
              <a:t>X</a:t>
            </a:r>
            <a:r>
              <a:rPr lang="zh-CN" altLang="en-US" sz="2200" dirty="0"/>
              <a:t>除以</a:t>
            </a:r>
            <a:r>
              <a:rPr lang="en-US" altLang="zh-CN" sz="2200" dirty="0"/>
              <a:t>Y</a:t>
            </a:r>
            <a:r>
              <a:rPr lang="zh-CN" altLang="en-US" sz="2200" dirty="0"/>
              <a:t>之后得到的余数。</a:t>
            </a:r>
            <a:endParaRPr lang="en-US" altLang="zh-CN" sz="2200" dirty="0"/>
          </a:p>
          <a:p>
            <a:pPr lvl="1">
              <a:lnSpc>
                <a:spcPct val="150000"/>
              </a:lnSpc>
            </a:pPr>
            <a:r>
              <a:rPr lang="zh-CN" altLang="en-US" sz="2200" dirty="0"/>
              <a:t>辗转相除法是一个反复迭代执行，直到余数等于</a:t>
            </a:r>
            <a:r>
              <a:rPr lang="en-US" altLang="zh-CN" sz="2200" dirty="0"/>
              <a:t>0</a:t>
            </a:r>
            <a:r>
              <a:rPr lang="zh-CN" altLang="en-US" sz="2200" dirty="0"/>
              <a:t>停止的步骤，这实际上是一个循环结构。</a:t>
            </a:r>
          </a:p>
          <a:p>
            <a:pPr lvl="1">
              <a:lnSpc>
                <a:spcPct val="150000"/>
              </a:lnSpc>
            </a:pPr>
            <a:endParaRPr lang="zh-CN" altLang="en-US" sz="2200" dirty="0"/>
          </a:p>
        </p:txBody>
      </p:sp>
      <p:sp>
        <p:nvSpPr>
          <p:cNvPr id="8" name="Rectangle 2">
            <a:extLst>
              <a:ext uri="{FF2B5EF4-FFF2-40B4-BE49-F238E27FC236}">
                <a16:creationId xmlns:a16="http://schemas.microsoft.com/office/drawing/2014/main" id="{CB2527A5-B04F-4173-BCB3-B33C955E704F}"/>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迭代</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6506496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179512" y="1019964"/>
            <a:ext cx="6196644" cy="3928050"/>
          </a:xfrm>
        </p:spPr>
        <p:txBody>
          <a:bodyPr>
            <a:normAutofit fontScale="77500" lnSpcReduction="20000"/>
          </a:bodyPr>
          <a:lstStyle/>
          <a:p>
            <a:pPr>
              <a:lnSpc>
                <a:spcPct val="150000"/>
              </a:lnSpc>
            </a:pPr>
            <a:r>
              <a:rPr lang="zh-CN" altLang="en-US" sz="2600" dirty="0"/>
              <a:t>算法案例</a:t>
            </a:r>
          </a:p>
          <a:p>
            <a:pPr lvl="1">
              <a:lnSpc>
                <a:spcPct val="150000"/>
              </a:lnSpc>
            </a:pPr>
            <a:r>
              <a:rPr lang="en-US" altLang="zh-CN" sz="2200" dirty="0"/>
              <a:t>【</a:t>
            </a:r>
            <a:r>
              <a:rPr lang="zh-CN" altLang="en-US" sz="2200" dirty="0"/>
              <a:t>最大公约数问题</a:t>
            </a:r>
            <a:r>
              <a:rPr lang="en-US" altLang="zh-CN" sz="2200" dirty="0"/>
              <a:t>】</a:t>
            </a:r>
            <a:r>
              <a:rPr lang="zh-CN" altLang="en-US" sz="2200" dirty="0"/>
              <a:t>最经典的迭代算法是欧几里德的辗转相除算法，用于计算两个整数</a:t>
            </a:r>
            <a:r>
              <a:rPr lang="en-US" altLang="zh-CN" sz="2200" dirty="0"/>
              <a:t>X</a:t>
            </a:r>
            <a:r>
              <a:rPr lang="zh-CN" altLang="en-US" sz="2200" dirty="0"/>
              <a:t>，</a:t>
            </a:r>
            <a:r>
              <a:rPr lang="en-US" altLang="zh-CN" sz="2200" dirty="0"/>
              <a:t>Y</a:t>
            </a:r>
            <a:r>
              <a:rPr lang="zh-CN" altLang="en-US" sz="2200" dirty="0"/>
              <a:t>的最大公约数。</a:t>
            </a:r>
          </a:p>
          <a:p>
            <a:pPr marL="539750" lvl="2">
              <a:lnSpc>
                <a:spcPct val="150000"/>
              </a:lnSpc>
            </a:pPr>
            <a:r>
              <a:rPr lang="zh-CN" altLang="en-US" sz="2300" dirty="0"/>
              <a:t>用</a:t>
            </a:r>
            <a:r>
              <a:rPr lang="en-US" altLang="zh-CN" sz="2300" dirty="0"/>
              <a:t>Y</a:t>
            </a:r>
            <a:r>
              <a:rPr lang="zh-CN" altLang="en-US" sz="2300" dirty="0"/>
              <a:t>除</a:t>
            </a:r>
            <a:r>
              <a:rPr lang="en-US" altLang="zh-CN" sz="2300" dirty="0"/>
              <a:t>X</a:t>
            </a:r>
            <a:r>
              <a:rPr lang="zh-CN" altLang="en-US" sz="2300" dirty="0"/>
              <a:t>，得</a:t>
            </a:r>
            <a:r>
              <a:rPr lang="en-US" altLang="zh-CN" sz="2300" dirty="0"/>
              <a:t>Q</a:t>
            </a:r>
            <a:r>
              <a:rPr lang="zh-CN" altLang="en-US" sz="2300" dirty="0"/>
              <a:t>余</a:t>
            </a:r>
            <a:r>
              <a:rPr lang="en-US" altLang="zh-CN" sz="2300" dirty="0"/>
              <a:t>R1(0≤R1</a:t>
            </a:r>
            <a:r>
              <a:rPr lang="zh-CN" altLang="en-US" sz="2300" dirty="0"/>
              <a:t>）。</a:t>
            </a:r>
            <a:endParaRPr lang="en-US" altLang="zh-CN" sz="2300" dirty="0"/>
          </a:p>
          <a:p>
            <a:pPr marL="539750" lvl="2">
              <a:lnSpc>
                <a:spcPct val="150000"/>
              </a:lnSpc>
            </a:pPr>
            <a:r>
              <a:rPr lang="zh-CN" altLang="en-US" sz="2300" dirty="0"/>
              <a:t>若</a:t>
            </a:r>
            <a:r>
              <a:rPr lang="en-US" altLang="zh-CN" sz="2300" dirty="0"/>
              <a:t>R1=0</a:t>
            </a:r>
            <a:r>
              <a:rPr lang="zh-CN" altLang="en-US" sz="2300" dirty="0"/>
              <a:t>，则</a:t>
            </a:r>
            <a:r>
              <a:rPr lang="en-US" altLang="zh-CN" sz="2300" dirty="0"/>
              <a:t>G</a:t>
            </a:r>
            <a:r>
              <a:rPr lang="zh-CN" altLang="en-US" sz="2300" dirty="0"/>
              <a:t>（</a:t>
            </a:r>
            <a:r>
              <a:rPr lang="en-US" altLang="zh-CN" sz="2300" dirty="0"/>
              <a:t>X</a:t>
            </a:r>
            <a:r>
              <a:rPr lang="zh-CN" altLang="en-US" sz="2300" dirty="0"/>
              <a:t>，</a:t>
            </a:r>
            <a:r>
              <a:rPr lang="en-US" altLang="zh-CN" sz="2300" dirty="0"/>
              <a:t>Y</a:t>
            </a:r>
            <a:r>
              <a:rPr lang="zh-CN" altLang="en-US" sz="2300" dirty="0"/>
              <a:t>）</a:t>
            </a:r>
            <a:r>
              <a:rPr lang="en-US" altLang="zh-CN" sz="2300" dirty="0"/>
              <a:t>=Y</a:t>
            </a:r>
            <a:r>
              <a:rPr lang="zh-CN" altLang="en-US" sz="2300" dirty="0"/>
              <a:t>；</a:t>
            </a:r>
            <a:endParaRPr lang="en-US" altLang="zh-CN" sz="2300" dirty="0"/>
          </a:p>
          <a:p>
            <a:pPr marL="539750" lvl="2">
              <a:lnSpc>
                <a:spcPct val="150000"/>
              </a:lnSpc>
            </a:pPr>
            <a:r>
              <a:rPr lang="zh-CN" altLang="en-US" sz="2300" dirty="0"/>
              <a:t>若</a:t>
            </a:r>
            <a:r>
              <a:rPr lang="en-US" altLang="zh-CN" sz="2300" dirty="0"/>
              <a:t>R1≠0</a:t>
            </a:r>
            <a:r>
              <a:rPr lang="zh-CN" altLang="en-US" sz="2300" dirty="0"/>
              <a:t>，则再用</a:t>
            </a:r>
            <a:r>
              <a:rPr lang="en-US" altLang="zh-CN" sz="2300" dirty="0"/>
              <a:t>R1</a:t>
            </a:r>
            <a:r>
              <a:rPr lang="zh-CN" altLang="en-US" sz="2300" dirty="0"/>
              <a:t>除</a:t>
            </a:r>
            <a:r>
              <a:rPr lang="en-US" altLang="zh-CN" sz="2300" dirty="0"/>
              <a:t>Y</a:t>
            </a:r>
            <a:r>
              <a:rPr lang="zh-CN" altLang="en-US" sz="2300" dirty="0"/>
              <a:t>，得</a:t>
            </a:r>
            <a:r>
              <a:rPr lang="en-US" altLang="zh-CN" sz="2300" dirty="0"/>
              <a:t>Q</a:t>
            </a:r>
            <a:r>
              <a:rPr lang="zh-CN" altLang="en-US" sz="2300" dirty="0"/>
              <a:t>余</a:t>
            </a:r>
            <a:r>
              <a:rPr lang="en-US" altLang="zh-CN" sz="2300" dirty="0"/>
              <a:t>R2</a:t>
            </a:r>
            <a:r>
              <a:rPr lang="zh-CN" altLang="en-US" sz="2300" dirty="0"/>
              <a:t>（</a:t>
            </a:r>
            <a:r>
              <a:rPr lang="en-US" altLang="zh-CN" sz="2300" dirty="0"/>
              <a:t>0≤R2</a:t>
            </a:r>
            <a:r>
              <a:rPr lang="zh-CN" altLang="en-US" sz="2300" dirty="0"/>
              <a:t>）。</a:t>
            </a:r>
            <a:endParaRPr lang="en-US" altLang="zh-CN" sz="2300" dirty="0"/>
          </a:p>
          <a:p>
            <a:pPr marL="539750" lvl="2">
              <a:lnSpc>
                <a:spcPct val="150000"/>
              </a:lnSpc>
            </a:pPr>
            <a:r>
              <a:rPr lang="zh-CN" altLang="en-US" sz="2300" dirty="0"/>
              <a:t>若</a:t>
            </a:r>
            <a:r>
              <a:rPr lang="en-US" altLang="zh-CN" sz="2300" dirty="0"/>
              <a:t>R2=0</a:t>
            </a:r>
            <a:r>
              <a:rPr lang="zh-CN" altLang="en-US" sz="2300" dirty="0"/>
              <a:t>，则</a:t>
            </a:r>
            <a:r>
              <a:rPr lang="en-US" altLang="zh-CN" sz="2300" dirty="0"/>
              <a:t>G</a:t>
            </a:r>
            <a:r>
              <a:rPr lang="zh-CN" altLang="en-US" sz="2300" dirty="0"/>
              <a:t>（</a:t>
            </a:r>
            <a:r>
              <a:rPr lang="en-US" altLang="zh-CN" sz="2300" dirty="0"/>
              <a:t>X</a:t>
            </a:r>
            <a:r>
              <a:rPr lang="zh-CN" altLang="en-US" sz="2300" dirty="0"/>
              <a:t>，</a:t>
            </a:r>
            <a:r>
              <a:rPr lang="en-US" altLang="zh-CN" sz="2300" dirty="0"/>
              <a:t>Y</a:t>
            </a:r>
            <a:r>
              <a:rPr lang="zh-CN" altLang="en-US" sz="2300" dirty="0"/>
              <a:t>）</a:t>
            </a:r>
            <a:r>
              <a:rPr lang="en-US" altLang="zh-CN" sz="2300" dirty="0"/>
              <a:t>=R1</a:t>
            </a:r>
            <a:r>
              <a:rPr lang="zh-CN" altLang="en-US" sz="2300" dirty="0"/>
              <a:t>，若</a:t>
            </a:r>
            <a:r>
              <a:rPr lang="en-US" altLang="zh-CN" sz="2300" dirty="0"/>
              <a:t>R2≠0</a:t>
            </a:r>
            <a:r>
              <a:rPr lang="zh-CN" altLang="en-US" sz="2300" dirty="0"/>
              <a:t>，则继续用</a:t>
            </a:r>
            <a:r>
              <a:rPr lang="en-US" altLang="zh-CN" sz="2300" dirty="0"/>
              <a:t>R2</a:t>
            </a:r>
            <a:r>
              <a:rPr lang="zh-CN" altLang="en-US" sz="2300" dirty="0"/>
              <a:t>除</a:t>
            </a:r>
            <a:r>
              <a:rPr lang="en-US" altLang="zh-CN" sz="2300" dirty="0"/>
              <a:t>R1</a:t>
            </a:r>
            <a:r>
              <a:rPr lang="zh-CN" altLang="en-US" sz="2300" dirty="0"/>
              <a:t>，</a:t>
            </a:r>
            <a:r>
              <a:rPr lang="en-US" altLang="zh-CN" sz="2300" dirty="0"/>
              <a:t>……</a:t>
            </a:r>
            <a:r>
              <a:rPr lang="zh-CN" altLang="en-US" sz="2300" dirty="0"/>
              <a:t>如此下去，直到能整除为止。</a:t>
            </a:r>
            <a:endParaRPr lang="en-US" altLang="zh-CN" sz="2300" dirty="0"/>
          </a:p>
          <a:p>
            <a:pPr marL="539750" lvl="2">
              <a:lnSpc>
                <a:spcPct val="150000"/>
              </a:lnSpc>
            </a:pPr>
            <a:r>
              <a:rPr lang="zh-CN" altLang="en-US" sz="2300" dirty="0"/>
              <a:t>其最后一个非零除数即为</a:t>
            </a:r>
            <a:r>
              <a:rPr lang="en-US" altLang="zh-CN" sz="2300" dirty="0"/>
              <a:t>X</a:t>
            </a:r>
            <a:r>
              <a:rPr lang="zh-CN" altLang="en-US" sz="2300" dirty="0"/>
              <a:t>和</a:t>
            </a:r>
            <a:r>
              <a:rPr lang="en-US" altLang="zh-CN" sz="2300" dirty="0"/>
              <a:t>Y</a:t>
            </a:r>
            <a:r>
              <a:rPr lang="zh-CN" altLang="en-US" sz="2300" dirty="0"/>
              <a:t>的最大公约数</a:t>
            </a:r>
            <a:r>
              <a:rPr lang="en-US" altLang="zh-CN" sz="2300" dirty="0"/>
              <a:t>G</a:t>
            </a:r>
            <a:r>
              <a:rPr lang="zh-CN" altLang="en-US" sz="2300" dirty="0"/>
              <a:t>（</a:t>
            </a:r>
            <a:r>
              <a:rPr lang="en-US" altLang="zh-CN" sz="2300" dirty="0"/>
              <a:t>X</a:t>
            </a:r>
            <a:r>
              <a:rPr lang="zh-CN" altLang="en-US" sz="2300" dirty="0"/>
              <a:t>，</a:t>
            </a:r>
            <a:r>
              <a:rPr lang="en-US" altLang="zh-CN" sz="2300" dirty="0"/>
              <a:t>Y</a:t>
            </a:r>
            <a:r>
              <a:rPr lang="zh-CN" altLang="en-US" sz="2300" dirty="0"/>
              <a:t>）。 </a:t>
            </a:r>
          </a:p>
        </p:txBody>
      </p:sp>
      <p:pic>
        <p:nvPicPr>
          <p:cNvPr id="5" name="图片 4"/>
          <p:cNvPicPr/>
          <p:nvPr/>
        </p:nvPicPr>
        <p:blipFill>
          <a:blip r:embed="rId2">
            <a:grayscl/>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30556" t="31111" r="33855" b="18056"/>
          <a:stretch>
            <a:fillRect/>
          </a:stretch>
        </p:blipFill>
        <p:spPr bwMode="auto">
          <a:xfrm>
            <a:off x="6376156" y="1655946"/>
            <a:ext cx="2767844" cy="2716003"/>
          </a:xfrm>
          <a:prstGeom prst="rect">
            <a:avLst/>
          </a:prstGeom>
          <a:noFill/>
          <a:ln w="3175">
            <a:solidFill>
              <a:schemeClr val="bg1">
                <a:lumMod val="85000"/>
              </a:schemeClr>
            </a:solidFill>
            <a:miter lim="800000"/>
            <a:headEnd/>
            <a:tailEnd/>
          </a:ln>
          <a:effectLst/>
        </p:spPr>
      </p:pic>
      <p:sp>
        <p:nvSpPr>
          <p:cNvPr id="8" name="Rectangle 2">
            <a:extLst>
              <a:ext uri="{FF2B5EF4-FFF2-40B4-BE49-F238E27FC236}">
                <a16:creationId xmlns:a16="http://schemas.microsoft.com/office/drawing/2014/main" id="{89A0BCAC-8DE2-4D35-BE1C-76E499D79932}"/>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迭代</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7382045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2401283">
                                            <p:txEl>
                                              <p:pRg st="5" end="5"/>
                                            </p:txEl>
                                          </p:spTgt>
                                        </p:tgtEl>
                                        <p:attrNameLst>
                                          <p:attrName>style.visibility</p:attrName>
                                        </p:attrNameLst>
                                      </p:cBhvr>
                                      <p:to>
                                        <p:strVal val="visible"/>
                                      </p:to>
                                    </p:set>
                                    <p:anim calcmode="lin" valueType="num">
                                      <p:cBhvr additive="base">
                                        <p:cTn id="32" dur="500" fill="hold"/>
                                        <p:tgtEl>
                                          <p:spTgt spid="240128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128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nodeType="afterEffect">
                                  <p:stCondLst>
                                    <p:cond delay="0"/>
                                  </p:stCondLst>
                                  <p:childTnLst>
                                    <p:set>
                                      <p:cBhvr>
                                        <p:cTn id="36" dur="1" fill="hold">
                                          <p:stCondLst>
                                            <p:cond delay="0"/>
                                          </p:stCondLst>
                                        </p:cTn>
                                        <p:tgtEl>
                                          <p:spTgt spid="2401283">
                                            <p:txEl>
                                              <p:pRg st="6" end="6"/>
                                            </p:txEl>
                                          </p:spTgt>
                                        </p:tgtEl>
                                        <p:attrNameLst>
                                          <p:attrName>style.visibility</p:attrName>
                                        </p:attrNameLst>
                                      </p:cBhvr>
                                      <p:to>
                                        <p:strVal val="visible"/>
                                      </p:to>
                                    </p:set>
                                    <p:anim calcmode="lin" valueType="num">
                                      <p:cBhvr additive="base">
                                        <p:cTn id="37" dur="500" fill="hold"/>
                                        <p:tgtEl>
                                          <p:spTgt spid="240128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401283">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27179" y="1019964"/>
            <a:ext cx="6261045" cy="3686282"/>
          </a:xfrm>
        </p:spPr>
        <p:txBody>
          <a:bodyPr>
            <a:normAutofit fontScale="92500" lnSpcReduction="20000"/>
          </a:bodyPr>
          <a:lstStyle/>
          <a:p>
            <a:pPr>
              <a:lnSpc>
                <a:spcPct val="150000"/>
              </a:lnSpc>
            </a:pPr>
            <a:r>
              <a:rPr lang="zh-CN" altLang="en-US" sz="2600" dirty="0"/>
              <a:t>算法案例</a:t>
            </a:r>
          </a:p>
          <a:p>
            <a:pPr lvl="1">
              <a:lnSpc>
                <a:spcPct val="150000"/>
              </a:lnSpc>
            </a:pPr>
            <a:r>
              <a:rPr lang="en-US" altLang="zh-CN" sz="2200" dirty="0"/>
              <a:t>【</a:t>
            </a:r>
            <a:r>
              <a:rPr lang="zh-CN" altLang="en-US" sz="2200" dirty="0"/>
              <a:t>斐波那契数列问题</a:t>
            </a:r>
            <a:r>
              <a:rPr lang="en-US" altLang="zh-CN" sz="2200" dirty="0"/>
              <a:t>】</a:t>
            </a:r>
            <a:r>
              <a:rPr lang="zh-CN" altLang="en-US" sz="2200" dirty="0"/>
              <a:t>还有一个很典型的例子就是斐波那契（</a:t>
            </a:r>
            <a:r>
              <a:rPr lang="en-US" altLang="zh-CN" sz="2200" dirty="0"/>
              <a:t>Fibonacci</a:t>
            </a:r>
            <a:r>
              <a:rPr lang="zh-CN" altLang="en-US" sz="2200" dirty="0"/>
              <a:t>）数列。</a:t>
            </a:r>
            <a:r>
              <a:rPr lang="en-US" altLang="zh-CN" sz="2200" dirty="0"/>
              <a:t>0</a:t>
            </a:r>
            <a:r>
              <a:rPr lang="zh-CN" altLang="en-US" sz="2200" dirty="0"/>
              <a:t>、</a:t>
            </a:r>
            <a:r>
              <a:rPr lang="en-US" altLang="zh-CN" sz="2200" dirty="0"/>
              <a:t>1</a:t>
            </a:r>
            <a:r>
              <a:rPr lang="zh-CN" altLang="en-US" sz="2200" dirty="0"/>
              <a:t>、</a:t>
            </a:r>
            <a:r>
              <a:rPr lang="en-US" altLang="zh-CN" sz="2200" dirty="0"/>
              <a:t>1</a:t>
            </a:r>
            <a:r>
              <a:rPr lang="zh-CN" altLang="en-US" sz="2200" dirty="0"/>
              <a:t>、</a:t>
            </a:r>
            <a:r>
              <a:rPr lang="en-US" altLang="zh-CN" sz="2200" dirty="0"/>
              <a:t>2</a:t>
            </a:r>
            <a:r>
              <a:rPr lang="zh-CN" altLang="en-US" sz="2200" dirty="0"/>
              <a:t>、</a:t>
            </a:r>
            <a:r>
              <a:rPr lang="en-US" altLang="zh-CN" sz="2200" dirty="0"/>
              <a:t>3</a:t>
            </a:r>
            <a:r>
              <a:rPr lang="zh-CN" altLang="en-US" sz="2200" dirty="0"/>
              <a:t>、</a:t>
            </a:r>
            <a:r>
              <a:rPr lang="en-US" altLang="zh-CN" sz="2200" dirty="0"/>
              <a:t>5</a:t>
            </a:r>
            <a:r>
              <a:rPr lang="zh-CN" altLang="en-US" sz="2200" dirty="0"/>
              <a:t>、</a:t>
            </a:r>
            <a:r>
              <a:rPr lang="en-US" altLang="zh-CN" sz="2200" dirty="0"/>
              <a:t>8</a:t>
            </a:r>
            <a:r>
              <a:rPr lang="zh-CN" altLang="en-US" sz="2200" dirty="0"/>
              <a:t>、</a:t>
            </a:r>
            <a:r>
              <a:rPr lang="en-US" altLang="zh-CN" sz="2200" dirty="0"/>
              <a:t>13</a:t>
            </a:r>
            <a:r>
              <a:rPr lang="zh-CN" altLang="en-US" sz="2200" dirty="0"/>
              <a:t>、</a:t>
            </a:r>
            <a:r>
              <a:rPr lang="en-US" altLang="zh-CN" sz="2200" dirty="0"/>
              <a:t>21</a:t>
            </a:r>
            <a:r>
              <a:rPr lang="zh-CN" altLang="en-US" sz="2200" dirty="0"/>
              <a:t>、</a:t>
            </a:r>
            <a:r>
              <a:rPr lang="en-US" altLang="zh-CN" sz="2200" dirty="0"/>
              <a:t>…</a:t>
            </a:r>
            <a:r>
              <a:rPr lang="zh-CN" altLang="en-US" sz="2200" dirty="0"/>
              <a:t>，即 </a:t>
            </a:r>
            <a:r>
              <a:rPr lang="en-US" altLang="zh-CN" sz="2200" dirty="0"/>
              <a:t>f(1)=1</a:t>
            </a:r>
            <a:r>
              <a:rPr lang="zh-CN" altLang="en-US" sz="2200" dirty="0"/>
              <a:t>；</a:t>
            </a:r>
            <a:r>
              <a:rPr lang="en-US" altLang="zh-CN" sz="2200" dirty="0"/>
              <a:t>f(2)=1</a:t>
            </a:r>
            <a:r>
              <a:rPr lang="zh-CN" altLang="en-US" sz="2200" dirty="0"/>
              <a:t>；</a:t>
            </a:r>
            <a:r>
              <a:rPr lang="en-US" altLang="zh-CN" sz="2200" dirty="0"/>
              <a:t>f(n)=f(n-1)+f(n-2) (</a:t>
            </a:r>
            <a:r>
              <a:rPr lang="zh-CN" altLang="en-US" sz="2200" dirty="0"/>
              <a:t>当</a:t>
            </a:r>
            <a:r>
              <a:rPr lang="en-US" altLang="zh-CN" sz="2200" dirty="0"/>
              <a:t>n&gt;2</a:t>
            </a:r>
            <a:r>
              <a:rPr lang="zh-CN" altLang="en-US" sz="2200" dirty="0"/>
              <a:t>时</a:t>
            </a:r>
            <a:r>
              <a:rPr lang="en-US" altLang="zh-CN" sz="2200" dirty="0"/>
              <a:t>)</a:t>
            </a:r>
            <a:r>
              <a:rPr lang="zh-CN" altLang="en-US" sz="2200" dirty="0"/>
              <a:t>。</a:t>
            </a:r>
          </a:p>
          <a:p>
            <a:pPr lvl="1">
              <a:lnSpc>
                <a:spcPct val="150000"/>
              </a:lnSpc>
            </a:pPr>
            <a:r>
              <a:rPr lang="zh-CN" altLang="en-US" sz="2200" dirty="0"/>
              <a:t>在</a:t>
            </a:r>
            <a:r>
              <a:rPr lang="en-US" altLang="zh-CN" sz="2200" dirty="0"/>
              <a:t>n&gt;2</a:t>
            </a:r>
            <a:r>
              <a:rPr lang="zh-CN" altLang="en-US" sz="2200" dirty="0"/>
              <a:t>时，</a:t>
            </a:r>
            <a:r>
              <a:rPr lang="en-US" altLang="zh-CN" sz="2200" dirty="0"/>
              <a:t>f(n)</a:t>
            </a:r>
            <a:r>
              <a:rPr lang="zh-CN" altLang="en-US" sz="2200" dirty="0"/>
              <a:t>总可以由</a:t>
            </a:r>
            <a:r>
              <a:rPr lang="en-US" altLang="zh-CN" sz="2200" dirty="0"/>
              <a:t>f(n-1)</a:t>
            </a:r>
            <a:r>
              <a:rPr lang="zh-CN" altLang="en-US" sz="2200" dirty="0"/>
              <a:t>和</a:t>
            </a:r>
            <a:r>
              <a:rPr lang="en-US" altLang="zh-CN" sz="2200" dirty="0"/>
              <a:t>f(n-2)</a:t>
            </a:r>
            <a:r>
              <a:rPr lang="zh-CN" altLang="en-US" sz="2200" dirty="0"/>
              <a:t>得到，由旧值递推出新值，这是一个典型的迭代关系，所以我们可以考虑迭代算法。</a:t>
            </a:r>
          </a:p>
          <a:p>
            <a:pPr lvl="1">
              <a:lnSpc>
                <a:spcPct val="150000"/>
              </a:lnSpc>
            </a:pPr>
            <a:endParaRPr lang="zh-CN" altLang="en-US" sz="2200" dirty="0"/>
          </a:p>
        </p:txBody>
      </p:sp>
      <p:pic>
        <p:nvPicPr>
          <p:cNvPr id="6" name="图片 5"/>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876256" y="1275606"/>
            <a:ext cx="1800200" cy="3240360"/>
          </a:xfrm>
          <a:prstGeom prst="rect">
            <a:avLst/>
          </a:prstGeom>
          <a:noFill/>
          <a:ln>
            <a:noFill/>
          </a:ln>
        </p:spPr>
      </p:pic>
      <p:sp>
        <p:nvSpPr>
          <p:cNvPr id="8" name="Rectangle 2">
            <a:extLst>
              <a:ext uri="{FF2B5EF4-FFF2-40B4-BE49-F238E27FC236}">
                <a16:creationId xmlns:a16="http://schemas.microsoft.com/office/drawing/2014/main" id="{557D6D7D-E7DE-491E-82E6-32313E763369}"/>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迭代</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0289222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1371" y="915566"/>
            <a:ext cx="8417093" cy="2016224"/>
          </a:xfrm>
        </p:spPr>
        <p:txBody>
          <a:bodyPr>
            <a:normAutofit fontScale="77500" lnSpcReduction="20000"/>
          </a:bodyPr>
          <a:lstStyle/>
          <a:p>
            <a:pPr>
              <a:lnSpc>
                <a:spcPct val="150000"/>
              </a:lnSpc>
            </a:pPr>
            <a:r>
              <a:rPr lang="zh-CN" altLang="en-US" sz="2600" dirty="0"/>
              <a:t>算法定义</a:t>
            </a:r>
          </a:p>
          <a:p>
            <a:pPr lvl="1">
              <a:lnSpc>
                <a:spcPct val="150000"/>
              </a:lnSpc>
            </a:pPr>
            <a:r>
              <a:rPr lang="zh-CN" altLang="en-US" sz="2200" dirty="0"/>
              <a:t>分治算法（</a:t>
            </a:r>
            <a:r>
              <a:rPr lang="en-US" altLang="zh-CN" sz="2200" dirty="0"/>
              <a:t>Divide And Conquer Algorithm</a:t>
            </a:r>
            <a:r>
              <a:rPr lang="zh-CN" altLang="en-US" sz="2200" dirty="0"/>
              <a:t>）是将一个规模为</a:t>
            </a:r>
            <a:r>
              <a:rPr lang="en-US" altLang="zh-CN" sz="2200" dirty="0"/>
              <a:t>N</a:t>
            </a:r>
            <a:r>
              <a:rPr lang="zh-CN" altLang="en-US" sz="2200" dirty="0"/>
              <a:t>的问题分解为</a:t>
            </a:r>
            <a:r>
              <a:rPr lang="en-US" altLang="zh-CN" sz="2200" dirty="0"/>
              <a:t>K</a:t>
            </a:r>
            <a:r>
              <a:rPr lang="zh-CN" altLang="en-US" sz="2200" dirty="0"/>
              <a:t>个规模较小的子问题，这些子问题相互独立且与原问题性质相同，再把子问题分成更小的子问题，</a:t>
            </a:r>
            <a:r>
              <a:rPr lang="en-US" altLang="zh-CN" sz="2200" dirty="0"/>
              <a:t>……</a:t>
            </a:r>
            <a:r>
              <a:rPr lang="zh-CN" altLang="en-US" sz="2200" dirty="0"/>
              <a:t>，直到最后子问题可以简单的直接求解，原问题的解即为子问题的解的合并。</a:t>
            </a:r>
            <a:endParaRPr lang="en-US" altLang="zh-CN" sz="2200" dirty="0"/>
          </a:p>
        </p:txBody>
      </p:sp>
      <p:graphicFrame>
        <p:nvGraphicFramePr>
          <p:cNvPr id="3" name="图示 2"/>
          <p:cNvGraphicFramePr/>
          <p:nvPr/>
        </p:nvGraphicFramePr>
        <p:xfrm>
          <a:off x="331371" y="2411958"/>
          <a:ext cx="8489101" cy="2320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2">
            <a:extLst>
              <a:ext uri="{FF2B5EF4-FFF2-40B4-BE49-F238E27FC236}">
                <a16:creationId xmlns:a16="http://schemas.microsoft.com/office/drawing/2014/main" id="{9DC23D5C-FF0A-46DA-9998-0E4C131512B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1038281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3">
                                            <p:graphicEl>
                                              <a:dgm id="{44A96CCF-8571-4360-8876-2CE8BF88B560}"/>
                                            </p:graphicEl>
                                          </p:spTgt>
                                        </p:tgtEl>
                                        <p:attrNameLst>
                                          <p:attrName>style.visibility</p:attrName>
                                        </p:attrNameLst>
                                      </p:cBhvr>
                                      <p:to>
                                        <p:strVal val="visible"/>
                                      </p:to>
                                    </p:set>
                                    <p:animEffect transition="in" filter="wheel(1)">
                                      <p:cBhvr>
                                        <p:cTn id="17" dur="500"/>
                                        <p:tgtEl>
                                          <p:spTgt spid="3">
                                            <p:graphicEl>
                                              <a:dgm id="{44A96CCF-8571-4360-8876-2CE8BF88B560}"/>
                                            </p:graphicEl>
                                          </p:spTgt>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3">
                                            <p:graphicEl>
                                              <a:dgm id="{7C30828F-1C70-41EE-AEB0-24FB23CBBBCC}"/>
                                            </p:graphicEl>
                                          </p:spTgt>
                                        </p:tgtEl>
                                        <p:attrNameLst>
                                          <p:attrName>style.visibility</p:attrName>
                                        </p:attrNameLst>
                                      </p:cBhvr>
                                      <p:to>
                                        <p:strVal val="visible"/>
                                      </p:to>
                                    </p:set>
                                    <p:animEffect transition="in" filter="wheel(1)">
                                      <p:cBhvr>
                                        <p:cTn id="21" dur="500"/>
                                        <p:tgtEl>
                                          <p:spTgt spid="3">
                                            <p:graphicEl>
                                              <a:dgm id="{7C30828F-1C70-41EE-AEB0-24FB23CBBBCC}"/>
                                            </p:graphicEl>
                                          </p:spTgt>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3">
                                            <p:graphicEl>
                                              <a:dgm id="{17DDD6B1-DC23-4398-B795-00CFD0BB9FDE}"/>
                                            </p:graphicEl>
                                          </p:spTgt>
                                        </p:tgtEl>
                                        <p:attrNameLst>
                                          <p:attrName>style.visibility</p:attrName>
                                        </p:attrNameLst>
                                      </p:cBhvr>
                                      <p:to>
                                        <p:strVal val="visible"/>
                                      </p:to>
                                    </p:set>
                                    <p:animEffect transition="in" filter="wheel(1)">
                                      <p:cBhvr>
                                        <p:cTn id="25" dur="500"/>
                                        <p:tgtEl>
                                          <p:spTgt spid="3">
                                            <p:graphicEl>
                                              <a:dgm id="{17DDD6B1-DC23-4398-B795-00CFD0BB9FDE}"/>
                                            </p:graphicEl>
                                          </p:spTgt>
                                        </p:tgtEl>
                                      </p:cBhvr>
                                    </p:animEffect>
                                  </p:childTnLst>
                                </p:cTn>
                              </p:par>
                            </p:childTnLst>
                          </p:cTn>
                        </p:par>
                        <p:par>
                          <p:cTn id="26" fill="hold">
                            <p:stCondLst>
                              <p:cond delay="2500"/>
                            </p:stCondLst>
                            <p:childTnLst>
                              <p:par>
                                <p:cTn id="27" presetID="21" presetClass="entr" presetSubtype="1" fill="hold" grpId="0" nodeType="afterEffect">
                                  <p:stCondLst>
                                    <p:cond delay="0"/>
                                  </p:stCondLst>
                                  <p:childTnLst>
                                    <p:set>
                                      <p:cBhvr>
                                        <p:cTn id="28" dur="1" fill="hold">
                                          <p:stCondLst>
                                            <p:cond delay="0"/>
                                          </p:stCondLst>
                                        </p:cTn>
                                        <p:tgtEl>
                                          <p:spTgt spid="3">
                                            <p:graphicEl>
                                              <a:dgm id="{14EF5FB6-5AD5-412C-AE80-911EE4258173}"/>
                                            </p:graphicEl>
                                          </p:spTgt>
                                        </p:tgtEl>
                                        <p:attrNameLst>
                                          <p:attrName>style.visibility</p:attrName>
                                        </p:attrNameLst>
                                      </p:cBhvr>
                                      <p:to>
                                        <p:strVal val="visible"/>
                                      </p:to>
                                    </p:set>
                                    <p:animEffect transition="in" filter="wheel(1)">
                                      <p:cBhvr>
                                        <p:cTn id="29" dur="500"/>
                                        <p:tgtEl>
                                          <p:spTgt spid="3">
                                            <p:graphicEl>
                                              <a:dgm id="{14EF5FB6-5AD5-412C-AE80-911EE4258173}"/>
                                            </p:graphicEl>
                                          </p:spTgt>
                                        </p:tgtEl>
                                      </p:cBhvr>
                                    </p:animEffect>
                                  </p:childTnLst>
                                </p:cTn>
                              </p:par>
                            </p:childTnLst>
                          </p:cTn>
                        </p:par>
                        <p:par>
                          <p:cTn id="30" fill="hold">
                            <p:stCondLst>
                              <p:cond delay="3000"/>
                            </p:stCondLst>
                            <p:childTnLst>
                              <p:par>
                                <p:cTn id="31" presetID="21" presetClass="entr" presetSubtype="1" fill="hold" grpId="0" nodeType="afterEffect">
                                  <p:stCondLst>
                                    <p:cond delay="0"/>
                                  </p:stCondLst>
                                  <p:childTnLst>
                                    <p:set>
                                      <p:cBhvr>
                                        <p:cTn id="32" dur="1" fill="hold">
                                          <p:stCondLst>
                                            <p:cond delay="0"/>
                                          </p:stCondLst>
                                        </p:cTn>
                                        <p:tgtEl>
                                          <p:spTgt spid="3">
                                            <p:graphicEl>
                                              <a:dgm id="{C10D2191-B2F0-418E-8528-66800336A62E}"/>
                                            </p:graphicEl>
                                          </p:spTgt>
                                        </p:tgtEl>
                                        <p:attrNameLst>
                                          <p:attrName>style.visibility</p:attrName>
                                        </p:attrNameLst>
                                      </p:cBhvr>
                                      <p:to>
                                        <p:strVal val="visible"/>
                                      </p:to>
                                    </p:set>
                                    <p:animEffect transition="in" filter="wheel(1)">
                                      <p:cBhvr>
                                        <p:cTn id="33" dur="500"/>
                                        <p:tgtEl>
                                          <p:spTgt spid="3">
                                            <p:graphicEl>
                                              <a:dgm id="{C10D2191-B2F0-418E-8528-66800336A62E}"/>
                                            </p:graphicEl>
                                          </p:spTgt>
                                        </p:tgtEl>
                                      </p:cBhvr>
                                    </p:animEffect>
                                  </p:childTnLst>
                                </p:cTn>
                              </p:par>
                            </p:childTnLst>
                          </p:cTn>
                        </p:par>
                        <p:par>
                          <p:cTn id="34" fill="hold">
                            <p:stCondLst>
                              <p:cond delay="3500"/>
                            </p:stCondLst>
                            <p:childTnLst>
                              <p:par>
                                <p:cTn id="35" presetID="21" presetClass="entr" presetSubtype="1" fill="hold" grpId="0" nodeType="afterEffect">
                                  <p:stCondLst>
                                    <p:cond delay="0"/>
                                  </p:stCondLst>
                                  <p:childTnLst>
                                    <p:set>
                                      <p:cBhvr>
                                        <p:cTn id="36" dur="1" fill="hold">
                                          <p:stCondLst>
                                            <p:cond delay="0"/>
                                          </p:stCondLst>
                                        </p:cTn>
                                        <p:tgtEl>
                                          <p:spTgt spid="3">
                                            <p:graphicEl>
                                              <a:dgm id="{FACF0722-F8DA-4542-954C-52E02CC1652C}"/>
                                            </p:graphicEl>
                                          </p:spTgt>
                                        </p:tgtEl>
                                        <p:attrNameLst>
                                          <p:attrName>style.visibility</p:attrName>
                                        </p:attrNameLst>
                                      </p:cBhvr>
                                      <p:to>
                                        <p:strVal val="visible"/>
                                      </p:to>
                                    </p:set>
                                    <p:animEffect transition="in" filter="wheel(1)">
                                      <p:cBhvr>
                                        <p:cTn id="37" dur="500"/>
                                        <p:tgtEl>
                                          <p:spTgt spid="3">
                                            <p:graphicEl>
                                              <a:dgm id="{FACF0722-F8DA-4542-954C-52E02CC1652C}"/>
                                            </p:graphicEl>
                                          </p:spTgt>
                                        </p:tgtEl>
                                      </p:cBhvr>
                                    </p:animEffect>
                                  </p:childTnLst>
                                </p:cTn>
                              </p:par>
                            </p:childTnLst>
                          </p:cTn>
                        </p:par>
                        <p:par>
                          <p:cTn id="38" fill="hold">
                            <p:stCondLst>
                              <p:cond delay="4000"/>
                            </p:stCondLst>
                            <p:childTnLst>
                              <p:par>
                                <p:cTn id="39" presetID="21" presetClass="entr" presetSubtype="1" fill="hold" grpId="0" nodeType="afterEffect">
                                  <p:stCondLst>
                                    <p:cond delay="0"/>
                                  </p:stCondLst>
                                  <p:childTnLst>
                                    <p:set>
                                      <p:cBhvr>
                                        <p:cTn id="40" dur="1" fill="hold">
                                          <p:stCondLst>
                                            <p:cond delay="0"/>
                                          </p:stCondLst>
                                        </p:cTn>
                                        <p:tgtEl>
                                          <p:spTgt spid="3">
                                            <p:graphicEl>
                                              <a:dgm id="{CDB95372-E278-4DE1-9989-AF45C311F427}"/>
                                            </p:graphicEl>
                                          </p:spTgt>
                                        </p:tgtEl>
                                        <p:attrNameLst>
                                          <p:attrName>style.visibility</p:attrName>
                                        </p:attrNameLst>
                                      </p:cBhvr>
                                      <p:to>
                                        <p:strVal val="visible"/>
                                      </p:to>
                                    </p:set>
                                    <p:animEffect transition="in" filter="wheel(1)">
                                      <p:cBhvr>
                                        <p:cTn id="41" dur="500"/>
                                        <p:tgtEl>
                                          <p:spTgt spid="3">
                                            <p:graphicEl>
                                              <a:dgm id="{CDB95372-E278-4DE1-9989-AF45C311F427}"/>
                                            </p:graphicEl>
                                          </p:spTgt>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3">
                                            <p:graphicEl>
                                              <a:dgm id="{8F6E770F-1C76-4446-A6AA-E348C1665853}"/>
                                            </p:graphicEl>
                                          </p:spTgt>
                                        </p:tgtEl>
                                        <p:attrNameLst>
                                          <p:attrName>style.visibility</p:attrName>
                                        </p:attrNameLst>
                                      </p:cBhvr>
                                      <p:to>
                                        <p:strVal val="visible"/>
                                      </p:to>
                                    </p:set>
                                    <p:animEffect transition="in" filter="wheel(1)">
                                      <p:cBhvr>
                                        <p:cTn id="45" dur="500"/>
                                        <p:tgtEl>
                                          <p:spTgt spid="3">
                                            <p:graphicEl>
                                              <a:dgm id="{8F6E770F-1C76-4446-A6AA-E348C1665853}"/>
                                            </p:graphicEl>
                                          </p:spTgt>
                                        </p:tgtEl>
                                      </p:cBhvr>
                                    </p:animEffect>
                                  </p:childTnLst>
                                </p:cTn>
                              </p:par>
                            </p:childTnLst>
                          </p:cTn>
                        </p:par>
                        <p:par>
                          <p:cTn id="46" fill="hold">
                            <p:stCondLst>
                              <p:cond delay="5000"/>
                            </p:stCondLst>
                            <p:childTnLst>
                              <p:par>
                                <p:cTn id="47" presetID="21" presetClass="entr" presetSubtype="1" fill="hold" grpId="0" nodeType="afterEffect">
                                  <p:stCondLst>
                                    <p:cond delay="0"/>
                                  </p:stCondLst>
                                  <p:childTnLst>
                                    <p:set>
                                      <p:cBhvr>
                                        <p:cTn id="48" dur="1" fill="hold">
                                          <p:stCondLst>
                                            <p:cond delay="0"/>
                                          </p:stCondLst>
                                        </p:cTn>
                                        <p:tgtEl>
                                          <p:spTgt spid="3">
                                            <p:graphicEl>
                                              <a:dgm id="{25B5362B-379C-4D3A-B2CF-3AAB6CF6FDFE}"/>
                                            </p:graphicEl>
                                          </p:spTgt>
                                        </p:tgtEl>
                                        <p:attrNameLst>
                                          <p:attrName>style.visibility</p:attrName>
                                        </p:attrNameLst>
                                      </p:cBhvr>
                                      <p:to>
                                        <p:strVal val="visible"/>
                                      </p:to>
                                    </p:set>
                                    <p:animEffect transition="in" filter="wheel(1)">
                                      <p:cBhvr>
                                        <p:cTn id="49" dur="500"/>
                                        <p:tgtEl>
                                          <p:spTgt spid="3">
                                            <p:graphicEl>
                                              <a:dgm id="{25B5362B-379C-4D3A-B2CF-3AAB6CF6FDFE}"/>
                                            </p:graphicEl>
                                          </p:spTgt>
                                        </p:tgtEl>
                                      </p:cBhvr>
                                    </p:animEffect>
                                  </p:childTnLst>
                                </p:cTn>
                              </p:par>
                            </p:childTnLst>
                          </p:cTn>
                        </p:par>
                        <p:par>
                          <p:cTn id="50" fill="hold">
                            <p:stCondLst>
                              <p:cond delay="5500"/>
                            </p:stCondLst>
                            <p:childTnLst>
                              <p:par>
                                <p:cTn id="51" presetID="21" presetClass="entr" presetSubtype="1" fill="hold" grpId="0" nodeType="afterEffect">
                                  <p:stCondLst>
                                    <p:cond delay="0"/>
                                  </p:stCondLst>
                                  <p:childTnLst>
                                    <p:set>
                                      <p:cBhvr>
                                        <p:cTn id="52" dur="1" fill="hold">
                                          <p:stCondLst>
                                            <p:cond delay="0"/>
                                          </p:stCondLst>
                                        </p:cTn>
                                        <p:tgtEl>
                                          <p:spTgt spid="3">
                                            <p:graphicEl>
                                              <a:dgm id="{3CE310B4-74FD-4DEF-BFFD-0FAC9746E1D6}"/>
                                            </p:graphicEl>
                                          </p:spTgt>
                                        </p:tgtEl>
                                        <p:attrNameLst>
                                          <p:attrName>style.visibility</p:attrName>
                                        </p:attrNameLst>
                                      </p:cBhvr>
                                      <p:to>
                                        <p:strVal val="visible"/>
                                      </p:to>
                                    </p:set>
                                    <p:animEffect transition="in" filter="wheel(1)">
                                      <p:cBhvr>
                                        <p:cTn id="53" dur="500"/>
                                        <p:tgtEl>
                                          <p:spTgt spid="3">
                                            <p:graphicEl>
                                              <a:dgm id="{3CE310B4-74FD-4DEF-BFFD-0FAC9746E1D6}"/>
                                            </p:graphicEl>
                                          </p:spTgt>
                                        </p:tgtEl>
                                      </p:cBhvr>
                                    </p:animEffect>
                                  </p:childTnLst>
                                </p:cTn>
                              </p:par>
                            </p:childTnLst>
                          </p:cTn>
                        </p:par>
                        <p:par>
                          <p:cTn id="54" fill="hold">
                            <p:stCondLst>
                              <p:cond delay="6000"/>
                            </p:stCondLst>
                            <p:childTnLst>
                              <p:par>
                                <p:cTn id="55" presetID="21" presetClass="entr" presetSubtype="1" fill="hold" grpId="0" nodeType="afterEffect">
                                  <p:stCondLst>
                                    <p:cond delay="0"/>
                                  </p:stCondLst>
                                  <p:childTnLst>
                                    <p:set>
                                      <p:cBhvr>
                                        <p:cTn id="56" dur="1" fill="hold">
                                          <p:stCondLst>
                                            <p:cond delay="0"/>
                                          </p:stCondLst>
                                        </p:cTn>
                                        <p:tgtEl>
                                          <p:spTgt spid="3">
                                            <p:graphicEl>
                                              <a:dgm id="{AF26E6F0-6689-4A4D-A09E-C40EFA4F395B}"/>
                                            </p:graphicEl>
                                          </p:spTgt>
                                        </p:tgtEl>
                                        <p:attrNameLst>
                                          <p:attrName>style.visibility</p:attrName>
                                        </p:attrNameLst>
                                      </p:cBhvr>
                                      <p:to>
                                        <p:strVal val="visible"/>
                                      </p:to>
                                    </p:set>
                                    <p:animEffect transition="in" filter="wheel(1)">
                                      <p:cBhvr>
                                        <p:cTn id="57" dur="500"/>
                                        <p:tgtEl>
                                          <p:spTgt spid="3">
                                            <p:graphicEl>
                                              <a:dgm id="{AF26E6F0-6689-4A4D-A09E-C40EFA4F395B}"/>
                                            </p:graphicEl>
                                          </p:spTgt>
                                        </p:tgtEl>
                                      </p:cBhvr>
                                    </p:animEffect>
                                  </p:childTnLst>
                                </p:cTn>
                              </p:par>
                            </p:childTnLst>
                          </p:cTn>
                        </p:par>
                        <p:par>
                          <p:cTn id="58" fill="hold">
                            <p:stCondLst>
                              <p:cond delay="6500"/>
                            </p:stCondLst>
                            <p:childTnLst>
                              <p:par>
                                <p:cTn id="59" presetID="21" presetClass="entr" presetSubtype="1" fill="hold" grpId="0" nodeType="afterEffect">
                                  <p:stCondLst>
                                    <p:cond delay="0"/>
                                  </p:stCondLst>
                                  <p:childTnLst>
                                    <p:set>
                                      <p:cBhvr>
                                        <p:cTn id="60" dur="1" fill="hold">
                                          <p:stCondLst>
                                            <p:cond delay="0"/>
                                          </p:stCondLst>
                                        </p:cTn>
                                        <p:tgtEl>
                                          <p:spTgt spid="3">
                                            <p:graphicEl>
                                              <a:dgm id="{E6A167A5-FE50-474B-9761-DC3C32913CBC}"/>
                                            </p:graphicEl>
                                          </p:spTgt>
                                        </p:tgtEl>
                                        <p:attrNameLst>
                                          <p:attrName>style.visibility</p:attrName>
                                        </p:attrNameLst>
                                      </p:cBhvr>
                                      <p:to>
                                        <p:strVal val="visible"/>
                                      </p:to>
                                    </p:set>
                                    <p:animEffect transition="in" filter="wheel(1)">
                                      <p:cBhvr>
                                        <p:cTn id="61" dur="500"/>
                                        <p:tgtEl>
                                          <p:spTgt spid="3">
                                            <p:graphicEl>
                                              <a:dgm id="{E6A167A5-FE50-474B-9761-DC3C32913CBC}"/>
                                            </p:graphicEl>
                                          </p:spTgt>
                                        </p:tgtEl>
                                      </p:cBhvr>
                                    </p:animEffect>
                                  </p:childTnLst>
                                </p:cTn>
                              </p:par>
                            </p:childTnLst>
                          </p:cTn>
                        </p:par>
                        <p:par>
                          <p:cTn id="62" fill="hold">
                            <p:stCondLst>
                              <p:cond delay="7000"/>
                            </p:stCondLst>
                            <p:childTnLst>
                              <p:par>
                                <p:cTn id="63" presetID="21" presetClass="entr" presetSubtype="1" fill="hold" grpId="0" nodeType="afterEffect">
                                  <p:stCondLst>
                                    <p:cond delay="0"/>
                                  </p:stCondLst>
                                  <p:childTnLst>
                                    <p:set>
                                      <p:cBhvr>
                                        <p:cTn id="64" dur="1" fill="hold">
                                          <p:stCondLst>
                                            <p:cond delay="0"/>
                                          </p:stCondLst>
                                        </p:cTn>
                                        <p:tgtEl>
                                          <p:spTgt spid="3">
                                            <p:graphicEl>
                                              <a:dgm id="{D1F13A1F-7CE2-406B-B81B-C63FF59D77CE}"/>
                                            </p:graphicEl>
                                          </p:spTgt>
                                        </p:tgtEl>
                                        <p:attrNameLst>
                                          <p:attrName>style.visibility</p:attrName>
                                        </p:attrNameLst>
                                      </p:cBhvr>
                                      <p:to>
                                        <p:strVal val="visible"/>
                                      </p:to>
                                    </p:set>
                                    <p:animEffect transition="in" filter="wheel(1)">
                                      <p:cBhvr>
                                        <p:cTn id="65" dur="500"/>
                                        <p:tgtEl>
                                          <p:spTgt spid="3">
                                            <p:graphicEl>
                                              <a:dgm id="{D1F13A1F-7CE2-406B-B81B-C63FF59D77CE}"/>
                                            </p:graphicEl>
                                          </p:spTgt>
                                        </p:tgtEl>
                                      </p:cBhvr>
                                    </p:animEffect>
                                  </p:childTnLst>
                                </p:cTn>
                              </p:par>
                            </p:childTnLst>
                          </p:cTn>
                        </p:par>
                        <p:par>
                          <p:cTn id="66" fill="hold">
                            <p:stCondLst>
                              <p:cond delay="7500"/>
                            </p:stCondLst>
                            <p:childTnLst>
                              <p:par>
                                <p:cTn id="67" presetID="21" presetClass="entr" presetSubtype="1" fill="hold" grpId="0" nodeType="afterEffect">
                                  <p:stCondLst>
                                    <p:cond delay="0"/>
                                  </p:stCondLst>
                                  <p:childTnLst>
                                    <p:set>
                                      <p:cBhvr>
                                        <p:cTn id="68" dur="1" fill="hold">
                                          <p:stCondLst>
                                            <p:cond delay="0"/>
                                          </p:stCondLst>
                                        </p:cTn>
                                        <p:tgtEl>
                                          <p:spTgt spid="3">
                                            <p:graphicEl>
                                              <a:dgm id="{5D74B071-3835-46D4-8B97-96EFE6A97FFF}"/>
                                            </p:graphicEl>
                                          </p:spTgt>
                                        </p:tgtEl>
                                        <p:attrNameLst>
                                          <p:attrName>style.visibility</p:attrName>
                                        </p:attrNameLst>
                                      </p:cBhvr>
                                      <p:to>
                                        <p:strVal val="visible"/>
                                      </p:to>
                                    </p:set>
                                    <p:animEffect transition="in" filter="wheel(1)">
                                      <p:cBhvr>
                                        <p:cTn id="69" dur="500"/>
                                        <p:tgtEl>
                                          <p:spTgt spid="3">
                                            <p:graphicEl>
                                              <a:dgm id="{5D74B071-3835-46D4-8B97-96EFE6A97FFF}"/>
                                            </p:graphicEl>
                                          </p:spTgt>
                                        </p:tgtEl>
                                      </p:cBhvr>
                                    </p:animEffect>
                                  </p:childTnLst>
                                </p:cTn>
                              </p:par>
                            </p:childTnLst>
                          </p:cTn>
                        </p:par>
                        <p:par>
                          <p:cTn id="70" fill="hold">
                            <p:stCondLst>
                              <p:cond delay="8000"/>
                            </p:stCondLst>
                            <p:childTnLst>
                              <p:par>
                                <p:cTn id="71" presetID="21" presetClass="entr" presetSubtype="1" fill="hold" grpId="0" nodeType="afterEffect">
                                  <p:stCondLst>
                                    <p:cond delay="0"/>
                                  </p:stCondLst>
                                  <p:childTnLst>
                                    <p:set>
                                      <p:cBhvr>
                                        <p:cTn id="72" dur="1" fill="hold">
                                          <p:stCondLst>
                                            <p:cond delay="0"/>
                                          </p:stCondLst>
                                        </p:cTn>
                                        <p:tgtEl>
                                          <p:spTgt spid="3">
                                            <p:graphicEl>
                                              <a:dgm id="{DD4AEF1A-7FDA-4499-B380-0B822EFD96C2}"/>
                                            </p:graphicEl>
                                          </p:spTgt>
                                        </p:tgtEl>
                                        <p:attrNameLst>
                                          <p:attrName>style.visibility</p:attrName>
                                        </p:attrNameLst>
                                      </p:cBhvr>
                                      <p:to>
                                        <p:strVal val="visible"/>
                                      </p:to>
                                    </p:set>
                                    <p:animEffect transition="in" filter="wheel(1)">
                                      <p:cBhvr>
                                        <p:cTn id="73" dur="500"/>
                                        <p:tgtEl>
                                          <p:spTgt spid="3">
                                            <p:graphicEl>
                                              <a:dgm id="{DD4AEF1A-7FDA-4499-B380-0B822EFD96C2}"/>
                                            </p:graphicEl>
                                          </p:spTgt>
                                        </p:tgtEl>
                                      </p:cBhvr>
                                    </p:animEffect>
                                  </p:childTnLst>
                                </p:cTn>
                              </p:par>
                            </p:childTnLst>
                          </p:cTn>
                        </p:par>
                        <p:par>
                          <p:cTn id="74" fill="hold">
                            <p:stCondLst>
                              <p:cond delay="8500"/>
                            </p:stCondLst>
                            <p:childTnLst>
                              <p:par>
                                <p:cTn id="75" presetID="21" presetClass="entr" presetSubtype="1" fill="hold" grpId="0" nodeType="afterEffect">
                                  <p:stCondLst>
                                    <p:cond delay="0"/>
                                  </p:stCondLst>
                                  <p:childTnLst>
                                    <p:set>
                                      <p:cBhvr>
                                        <p:cTn id="76" dur="1" fill="hold">
                                          <p:stCondLst>
                                            <p:cond delay="0"/>
                                          </p:stCondLst>
                                        </p:cTn>
                                        <p:tgtEl>
                                          <p:spTgt spid="3">
                                            <p:graphicEl>
                                              <a:dgm id="{43A03EE0-48F7-4B2E-B51F-4ED2E069C803}"/>
                                            </p:graphicEl>
                                          </p:spTgt>
                                        </p:tgtEl>
                                        <p:attrNameLst>
                                          <p:attrName>style.visibility</p:attrName>
                                        </p:attrNameLst>
                                      </p:cBhvr>
                                      <p:to>
                                        <p:strVal val="visible"/>
                                      </p:to>
                                    </p:set>
                                    <p:animEffect transition="in" filter="wheel(1)">
                                      <p:cBhvr>
                                        <p:cTn id="77" dur="500"/>
                                        <p:tgtEl>
                                          <p:spTgt spid="3">
                                            <p:graphicEl>
                                              <a:dgm id="{43A03EE0-48F7-4B2E-B51F-4ED2E069C803}"/>
                                            </p:graphicEl>
                                          </p:spTgt>
                                        </p:tgtEl>
                                      </p:cBhvr>
                                    </p:animEffect>
                                  </p:childTnLst>
                                </p:cTn>
                              </p:par>
                            </p:childTnLst>
                          </p:cTn>
                        </p:par>
                        <p:par>
                          <p:cTn id="78" fill="hold">
                            <p:stCondLst>
                              <p:cond delay="9000"/>
                            </p:stCondLst>
                            <p:childTnLst>
                              <p:par>
                                <p:cTn id="79" presetID="21" presetClass="entr" presetSubtype="1" fill="hold" grpId="0" nodeType="afterEffect">
                                  <p:stCondLst>
                                    <p:cond delay="0"/>
                                  </p:stCondLst>
                                  <p:childTnLst>
                                    <p:set>
                                      <p:cBhvr>
                                        <p:cTn id="80" dur="1" fill="hold">
                                          <p:stCondLst>
                                            <p:cond delay="0"/>
                                          </p:stCondLst>
                                        </p:cTn>
                                        <p:tgtEl>
                                          <p:spTgt spid="3">
                                            <p:graphicEl>
                                              <a:dgm id="{25262FBC-42FB-411E-8DDE-E879FED28C9A}"/>
                                            </p:graphicEl>
                                          </p:spTgt>
                                        </p:tgtEl>
                                        <p:attrNameLst>
                                          <p:attrName>style.visibility</p:attrName>
                                        </p:attrNameLst>
                                      </p:cBhvr>
                                      <p:to>
                                        <p:strVal val="visible"/>
                                      </p:to>
                                    </p:set>
                                    <p:animEffect transition="in" filter="wheel(1)">
                                      <p:cBhvr>
                                        <p:cTn id="81" dur="500"/>
                                        <p:tgtEl>
                                          <p:spTgt spid="3">
                                            <p:graphicEl>
                                              <a:dgm id="{25262FBC-42FB-411E-8DDE-E879FED28C9A}"/>
                                            </p:graphicEl>
                                          </p:spTgt>
                                        </p:tgtEl>
                                      </p:cBhvr>
                                    </p:animEffect>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3">
                                            <p:graphicEl>
                                              <a:dgm id="{9F78EA88-FB6B-4F9C-A445-5256CE4FB7DB}"/>
                                            </p:graphicEl>
                                          </p:spTgt>
                                        </p:tgtEl>
                                        <p:attrNameLst>
                                          <p:attrName>style.visibility</p:attrName>
                                        </p:attrNameLst>
                                      </p:cBhvr>
                                      <p:to>
                                        <p:strVal val="visible"/>
                                      </p:to>
                                    </p:set>
                                    <p:animEffect transition="in" filter="wheel(1)">
                                      <p:cBhvr>
                                        <p:cTn id="85" dur="500"/>
                                        <p:tgtEl>
                                          <p:spTgt spid="3">
                                            <p:graphicEl>
                                              <a:dgm id="{9F78EA88-FB6B-4F9C-A445-5256CE4FB7DB}"/>
                                            </p:graphicEl>
                                          </p:spTgt>
                                        </p:tgtEl>
                                      </p:cBhvr>
                                    </p:animEffect>
                                  </p:childTnLst>
                                </p:cTn>
                              </p:par>
                            </p:childTnLst>
                          </p:cTn>
                        </p:par>
                        <p:par>
                          <p:cTn id="86" fill="hold">
                            <p:stCondLst>
                              <p:cond delay="10000"/>
                            </p:stCondLst>
                            <p:childTnLst>
                              <p:par>
                                <p:cTn id="87" presetID="21" presetClass="entr" presetSubtype="1" fill="hold" grpId="0" nodeType="afterEffect">
                                  <p:stCondLst>
                                    <p:cond delay="0"/>
                                  </p:stCondLst>
                                  <p:childTnLst>
                                    <p:set>
                                      <p:cBhvr>
                                        <p:cTn id="88" dur="1" fill="hold">
                                          <p:stCondLst>
                                            <p:cond delay="0"/>
                                          </p:stCondLst>
                                        </p:cTn>
                                        <p:tgtEl>
                                          <p:spTgt spid="3">
                                            <p:graphicEl>
                                              <a:dgm id="{D2CDD1C4-B9EF-4DBC-A141-DEF8109DF661}"/>
                                            </p:graphicEl>
                                          </p:spTgt>
                                        </p:tgtEl>
                                        <p:attrNameLst>
                                          <p:attrName>style.visibility</p:attrName>
                                        </p:attrNameLst>
                                      </p:cBhvr>
                                      <p:to>
                                        <p:strVal val="visible"/>
                                      </p:to>
                                    </p:set>
                                    <p:animEffect transition="in" filter="wheel(1)">
                                      <p:cBhvr>
                                        <p:cTn id="89" dur="500"/>
                                        <p:tgtEl>
                                          <p:spTgt spid="3">
                                            <p:graphicEl>
                                              <a:dgm id="{D2CDD1C4-B9EF-4DBC-A141-DEF8109DF661}"/>
                                            </p:graphicEl>
                                          </p:spTgt>
                                        </p:tgtEl>
                                      </p:cBhvr>
                                    </p:animEffect>
                                  </p:childTnLst>
                                </p:cTn>
                              </p:par>
                            </p:childTnLst>
                          </p:cTn>
                        </p:par>
                        <p:par>
                          <p:cTn id="90" fill="hold">
                            <p:stCondLst>
                              <p:cond delay="10500"/>
                            </p:stCondLst>
                            <p:childTnLst>
                              <p:par>
                                <p:cTn id="91" presetID="21" presetClass="entr" presetSubtype="1" fill="hold" grpId="0" nodeType="afterEffect">
                                  <p:stCondLst>
                                    <p:cond delay="0"/>
                                  </p:stCondLst>
                                  <p:childTnLst>
                                    <p:set>
                                      <p:cBhvr>
                                        <p:cTn id="92" dur="1" fill="hold">
                                          <p:stCondLst>
                                            <p:cond delay="0"/>
                                          </p:stCondLst>
                                        </p:cTn>
                                        <p:tgtEl>
                                          <p:spTgt spid="3">
                                            <p:graphicEl>
                                              <a:dgm id="{43A33CED-C59B-4110-9C19-A562B294B6CF}"/>
                                            </p:graphicEl>
                                          </p:spTgt>
                                        </p:tgtEl>
                                        <p:attrNameLst>
                                          <p:attrName>style.visibility</p:attrName>
                                        </p:attrNameLst>
                                      </p:cBhvr>
                                      <p:to>
                                        <p:strVal val="visible"/>
                                      </p:to>
                                    </p:set>
                                    <p:animEffect transition="in" filter="wheel(1)">
                                      <p:cBhvr>
                                        <p:cTn id="93" dur="500"/>
                                        <p:tgtEl>
                                          <p:spTgt spid="3">
                                            <p:graphicEl>
                                              <a:dgm id="{43A33CED-C59B-4110-9C19-A562B294B6CF}"/>
                                            </p:graphicEl>
                                          </p:spTgt>
                                        </p:tgtEl>
                                      </p:cBhvr>
                                    </p:animEffect>
                                  </p:childTnLst>
                                </p:cTn>
                              </p:par>
                            </p:childTnLst>
                          </p:cTn>
                        </p:par>
                        <p:par>
                          <p:cTn id="94" fill="hold">
                            <p:stCondLst>
                              <p:cond delay="11000"/>
                            </p:stCondLst>
                            <p:childTnLst>
                              <p:par>
                                <p:cTn id="95" presetID="21" presetClass="entr" presetSubtype="1" fill="hold" grpId="0" nodeType="afterEffect">
                                  <p:stCondLst>
                                    <p:cond delay="0"/>
                                  </p:stCondLst>
                                  <p:childTnLst>
                                    <p:set>
                                      <p:cBhvr>
                                        <p:cTn id="96" dur="1" fill="hold">
                                          <p:stCondLst>
                                            <p:cond delay="0"/>
                                          </p:stCondLst>
                                        </p:cTn>
                                        <p:tgtEl>
                                          <p:spTgt spid="3">
                                            <p:graphicEl>
                                              <a:dgm id="{532B3D99-2AC9-473C-95D7-32B7D8DAE947}"/>
                                            </p:graphicEl>
                                          </p:spTgt>
                                        </p:tgtEl>
                                        <p:attrNameLst>
                                          <p:attrName>style.visibility</p:attrName>
                                        </p:attrNameLst>
                                      </p:cBhvr>
                                      <p:to>
                                        <p:strVal val="visible"/>
                                      </p:to>
                                    </p:set>
                                    <p:animEffect transition="in" filter="wheel(1)">
                                      <p:cBhvr>
                                        <p:cTn id="97" dur="500"/>
                                        <p:tgtEl>
                                          <p:spTgt spid="3">
                                            <p:graphicEl>
                                              <a:dgm id="{532B3D99-2AC9-473C-95D7-32B7D8DAE947}"/>
                                            </p:graphicEl>
                                          </p:spTgt>
                                        </p:tgtEl>
                                      </p:cBhvr>
                                    </p:animEffect>
                                  </p:childTnLst>
                                </p:cTn>
                              </p:par>
                            </p:childTnLst>
                          </p:cTn>
                        </p:par>
                        <p:par>
                          <p:cTn id="98" fill="hold">
                            <p:stCondLst>
                              <p:cond delay="11500"/>
                            </p:stCondLst>
                            <p:childTnLst>
                              <p:par>
                                <p:cTn id="99" presetID="21" presetClass="entr" presetSubtype="1" fill="hold" grpId="0" nodeType="afterEffect">
                                  <p:stCondLst>
                                    <p:cond delay="0"/>
                                  </p:stCondLst>
                                  <p:childTnLst>
                                    <p:set>
                                      <p:cBhvr>
                                        <p:cTn id="100" dur="1" fill="hold">
                                          <p:stCondLst>
                                            <p:cond delay="0"/>
                                          </p:stCondLst>
                                        </p:cTn>
                                        <p:tgtEl>
                                          <p:spTgt spid="3">
                                            <p:graphicEl>
                                              <a:dgm id="{6166C0BB-F414-46DD-A6FF-5B156AF6643F}"/>
                                            </p:graphicEl>
                                          </p:spTgt>
                                        </p:tgtEl>
                                        <p:attrNameLst>
                                          <p:attrName>style.visibility</p:attrName>
                                        </p:attrNameLst>
                                      </p:cBhvr>
                                      <p:to>
                                        <p:strVal val="visible"/>
                                      </p:to>
                                    </p:set>
                                    <p:animEffect transition="in" filter="wheel(1)">
                                      <p:cBhvr>
                                        <p:cTn id="101" dur="500"/>
                                        <p:tgtEl>
                                          <p:spTgt spid="3">
                                            <p:graphicEl>
                                              <a:dgm id="{6166C0BB-F414-46DD-A6FF-5B156AF6643F}"/>
                                            </p:graphicEl>
                                          </p:spTgt>
                                        </p:tgtEl>
                                      </p:cBhvr>
                                    </p:animEffect>
                                  </p:childTnLst>
                                </p:cTn>
                              </p:par>
                            </p:childTnLst>
                          </p:cTn>
                        </p:par>
                        <p:par>
                          <p:cTn id="102" fill="hold">
                            <p:stCondLst>
                              <p:cond delay="12000"/>
                            </p:stCondLst>
                            <p:childTnLst>
                              <p:par>
                                <p:cTn id="103" presetID="21" presetClass="entr" presetSubtype="1" fill="hold" grpId="0" nodeType="afterEffect">
                                  <p:stCondLst>
                                    <p:cond delay="0"/>
                                  </p:stCondLst>
                                  <p:childTnLst>
                                    <p:set>
                                      <p:cBhvr>
                                        <p:cTn id="104" dur="1" fill="hold">
                                          <p:stCondLst>
                                            <p:cond delay="0"/>
                                          </p:stCondLst>
                                        </p:cTn>
                                        <p:tgtEl>
                                          <p:spTgt spid="3">
                                            <p:graphicEl>
                                              <a:dgm id="{95242855-72CF-41CA-B670-3B6282F41588}"/>
                                            </p:graphicEl>
                                          </p:spTgt>
                                        </p:tgtEl>
                                        <p:attrNameLst>
                                          <p:attrName>style.visibility</p:attrName>
                                        </p:attrNameLst>
                                      </p:cBhvr>
                                      <p:to>
                                        <p:strVal val="visible"/>
                                      </p:to>
                                    </p:set>
                                    <p:animEffect transition="in" filter="wheel(1)">
                                      <p:cBhvr>
                                        <p:cTn id="105" dur="500"/>
                                        <p:tgtEl>
                                          <p:spTgt spid="3">
                                            <p:graphicEl>
                                              <a:dgm id="{95242855-72CF-41CA-B670-3B6282F41588}"/>
                                            </p:graphicEl>
                                          </p:spTgt>
                                        </p:tgtEl>
                                      </p:cBhvr>
                                    </p:animEffect>
                                  </p:childTnLst>
                                </p:cTn>
                              </p:par>
                            </p:childTnLst>
                          </p:cTn>
                        </p:par>
                        <p:par>
                          <p:cTn id="106" fill="hold">
                            <p:stCondLst>
                              <p:cond delay="12500"/>
                            </p:stCondLst>
                            <p:childTnLst>
                              <p:par>
                                <p:cTn id="107" presetID="21" presetClass="entr" presetSubtype="1" fill="hold" grpId="0" nodeType="afterEffect">
                                  <p:stCondLst>
                                    <p:cond delay="0"/>
                                  </p:stCondLst>
                                  <p:childTnLst>
                                    <p:set>
                                      <p:cBhvr>
                                        <p:cTn id="108" dur="1" fill="hold">
                                          <p:stCondLst>
                                            <p:cond delay="0"/>
                                          </p:stCondLst>
                                        </p:cTn>
                                        <p:tgtEl>
                                          <p:spTgt spid="3">
                                            <p:graphicEl>
                                              <a:dgm id="{1F85ADE4-3876-4F7E-92B9-3F90D96DB85B}"/>
                                            </p:graphicEl>
                                          </p:spTgt>
                                        </p:tgtEl>
                                        <p:attrNameLst>
                                          <p:attrName>style.visibility</p:attrName>
                                        </p:attrNameLst>
                                      </p:cBhvr>
                                      <p:to>
                                        <p:strVal val="visible"/>
                                      </p:to>
                                    </p:set>
                                    <p:animEffect transition="in" filter="wheel(1)">
                                      <p:cBhvr>
                                        <p:cTn id="109" dur="500"/>
                                        <p:tgtEl>
                                          <p:spTgt spid="3">
                                            <p:graphicEl>
                                              <a:dgm id="{1F85ADE4-3876-4F7E-92B9-3F90D96DB85B}"/>
                                            </p:graphicEl>
                                          </p:spTgt>
                                        </p:tgtEl>
                                      </p:cBhvr>
                                    </p:animEffect>
                                  </p:childTnLst>
                                </p:cTn>
                              </p:par>
                            </p:childTnLst>
                          </p:cTn>
                        </p:par>
                        <p:par>
                          <p:cTn id="110" fill="hold">
                            <p:stCondLst>
                              <p:cond delay="13000"/>
                            </p:stCondLst>
                            <p:childTnLst>
                              <p:par>
                                <p:cTn id="111" presetID="21" presetClass="entr" presetSubtype="1" fill="hold" grpId="0" nodeType="afterEffect">
                                  <p:stCondLst>
                                    <p:cond delay="0"/>
                                  </p:stCondLst>
                                  <p:childTnLst>
                                    <p:set>
                                      <p:cBhvr>
                                        <p:cTn id="112" dur="1" fill="hold">
                                          <p:stCondLst>
                                            <p:cond delay="0"/>
                                          </p:stCondLst>
                                        </p:cTn>
                                        <p:tgtEl>
                                          <p:spTgt spid="3">
                                            <p:graphicEl>
                                              <a:dgm id="{9A449ABB-C1CF-4F88-9AD0-A679C91EC165}"/>
                                            </p:graphicEl>
                                          </p:spTgt>
                                        </p:tgtEl>
                                        <p:attrNameLst>
                                          <p:attrName>style.visibility</p:attrName>
                                        </p:attrNameLst>
                                      </p:cBhvr>
                                      <p:to>
                                        <p:strVal val="visible"/>
                                      </p:to>
                                    </p:set>
                                    <p:animEffect transition="in" filter="wheel(1)">
                                      <p:cBhvr>
                                        <p:cTn id="113" dur="500"/>
                                        <p:tgtEl>
                                          <p:spTgt spid="3">
                                            <p:graphicEl>
                                              <a:dgm id="{9A449ABB-C1CF-4F88-9AD0-A679C91EC165}"/>
                                            </p:graphicEl>
                                          </p:spTgt>
                                        </p:tgtEl>
                                      </p:cBhvr>
                                    </p:animEffect>
                                  </p:childTnLst>
                                </p:cTn>
                              </p:par>
                            </p:childTnLst>
                          </p:cTn>
                        </p:par>
                        <p:par>
                          <p:cTn id="114" fill="hold">
                            <p:stCondLst>
                              <p:cond delay="13500"/>
                            </p:stCondLst>
                            <p:childTnLst>
                              <p:par>
                                <p:cTn id="115" presetID="21" presetClass="entr" presetSubtype="1" fill="hold" grpId="0" nodeType="afterEffect">
                                  <p:stCondLst>
                                    <p:cond delay="0"/>
                                  </p:stCondLst>
                                  <p:childTnLst>
                                    <p:set>
                                      <p:cBhvr>
                                        <p:cTn id="116" dur="1" fill="hold">
                                          <p:stCondLst>
                                            <p:cond delay="0"/>
                                          </p:stCondLst>
                                        </p:cTn>
                                        <p:tgtEl>
                                          <p:spTgt spid="3">
                                            <p:graphicEl>
                                              <a:dgm id="{1215ACCF-FF10-40BE-89CA-067F2E534001}"/>
                                            </p:graphicEl>
                                          </p:spTgt>
                                        </p:tgtEl>
                                        <p:attrNameLst>
                                          <p:attrName>style.visibility</p:attrName>
                                        </p:attrNameLst>
                                      </p:cBhvr>
                                      <p:to>
                                        <p:strVal val="visible"/>
                                      </p:to>
                                    </p:set>
                                    <p:animEffect transition="in" filter="wheel(1)">
                                      <p:cBhvr>
                                        <p:cTn id="117" dur="500"/>
                                        <p:tgtEl>
                                          <p:spTgt spid="3">
                                            <p:graphicEl>
                                              <a:dgm id="{1215ACCF-FF10-40BE-89CA-067F2E534001}"/>
                                            </p:graphicEl>
                                          </p:spTgt>
                                        </p:tgtEl>
                                      </p:cBhvr>
                                    </p:animEffect>
                                  </p:childTnLst>
                                </p:cTn>
                              </p:par>
                            </p:childTnLst>
                          </p:cTn>
                        </p:par>
                        <p:par>
                          <p:cTn id="118" fill="hold">
                            <p:stCondLst>
                              <p:cond delay="14000"/>
                            </p:stCondLst>
                            <p:childTnLst>
                              <p:par>
                                <p:cTn id="119" presetID="21" presetClass="entr" presetSubtype="1" fill="hold" grpId="0" nodeType="afterEffect">
                                  <p:stCondLst>
                                    <p:cond delay="0"/>
                                  </p:stCondLst>
                                  <p:childTnLst>
                                    <p:set>
                                      <p:cBhvr>
                                        <p:cTn id="120" dur="1" fill="hold">
                                          <p:stCondLst>
                                            <p:cond delay="0"/>
                                          </p:stCondLst>
                                        </p:cTn>
                                        <p:tgtEl>
                                          <p:spTgt spid="3">
                                            <p:graphicEl>
                                              <a:dgm id="{06AD1636-8184-4CA8-8DA8-E5D09C99B7C2}"/>
                                            </p:graphicEl>
                                          </p:spTgt>
                                        </p:tgtEl>
                                        <p:attrNameLst>
                                          <p:attrName>style.visibility</p:attrName>
                                        </p:attrNameLst>
                                      </p:cBhvr>
                                      <p:to>
                                        <p:strVal val="visible"/>
                                      </p:to>
                                    </p:set>
                                    <p:animEffect transition="in" filter="wheel(1)">
                                      <p:cBhvr>
                                        <p:cTn id="121" dur="500"/>
                                        <p:tgtEl>
                                          <p:spTgt spid="3">
                                            <p:graphicEl>
                                              <a:dgm id="{06AD1636-8184-4CA8-8DA8-E5D09C99B7C2}"/>
                                            </p:graphicEl>
                                          </p:spTgt>
                                        </p:tgtEl>
                                      </p:cBhvr>
                                    </p:animEffect>
                                  </p:childTnLst>
                                </p:cTn>
                              </p:par>
                            </p:childTnLst>
                          </p:cTn>
                        </p:par>
                        <p:par>
                          <p:cTn id="122" fill="hold">
                            <p:stCondLst>
                              <p:cond delay="14500"/>
                            </p:stCondLst>
                            <p:childTnLst>
                              <p:par>
                                <p:cTn id="123" presetID="21" presetClass="entr" presetSubtype="1" fill="hold" grpId="0" nodeType="afterEffect">
                                  <p:stCondLst>
                                    <p:cond delay="0"/>
                                  </p:stCondLst>
                                  <p:childTnLst>
                                    <p:set>
                                      <p:cBhvr>
                                        <p:cTn id="124" dur="1" fill="hold">
                                          <p:stCondLst>
                                            <p:cond delay="0"/>
                                          </p:stCondLst>
                                        </p:cTn>
                                        <p:tgtEl>
                                          <p:spTgt spid="3">
                                            <p:graphicEl>
                                              <a:dgm id="{159883B1-FB1F-404E-A7B3-6408F22D2AF8}"/>
                                            </p:graphicEl>
                                          </p:spTgt>
                                        </p:tgtEl>
                                        <p:attrNameLst>
                                          <p:attrName>style.visibility</p:attrName>
                                        </p:attrNameLst>
                                      </p:cBhvr>
                                      <p:to>
                                        <p:strVal val="visible"/>
                                      </p:to>
                                    </p:set>
                                    <p:animEffect transition="in" filter="wheel(1)">
                                      <p:cBhvr>
                                        <p:cTn id="125" dur="500"/>
                                        <p:tgtEl>
                                          <p:spTgt spid="3">
                                            <p:graphicEl>
                                              <a:dgm id="{159883B1-FB1F-404E-A7B3-6408F22D2AF8}"/>
                                            </p:graphicEl>
                                          </p:spTgt>
                                        </p:tgtEl>
                                      </p:cBhvr>
                                    </p:animEffect>
                                  </p:childTnLst>
                                </p:cTn>
                              </p:par>
                            </p:childTnLst>
                          </p:cTn>
                        </p:par>
                        <p:par>
                          <p:cTn id="126" fill="hold">
                            <p:stCondLst>
                              <p:cond delay="15000"/>
                            </p:stCondLst>
                            <p:childTnLst>
                              <p:par>
                                <p:cTn id="127" presetID="21" presetClass="entr" presetSubtype="1" fill="hold" grpId="0" nodeType="afterEffect">
                                  <p:stCondLst>
                                    <p:cond delay="0"/>
                                  </p:stCondLst>
                                  <p:childTnLst>
                                    <p:set>
                                      <p:cBhvr>
                                        <p:cTn id="128" dur="1" fill="hold">
                                          <p:stCondLst>
                                            <p:cond delay="0"/>
                                          </p:stCondLst>
                                        </p:cTn>
                                        <p:tgtEl>
                                          <p:spTgt spid="3">
                                            <p:graphicEl>
                                              <a:dgm id="{FB986249-D1E8-4683-B334-0E49939917D6}"/>
                                            </p:graphicEl>
                                          </p:spTgt>
                                        </p:tgtEl>
                                        <p:attrNameLst>
                                          <p:attrName>style.visibility</p:attrName>
                                        </p:attrNameLst>
                                      </p:cBhvr>
                                      <p:to>
                                        <p:strVal val="visible"/>
                                      </p:to>
                                    </p:set>
                                    <p:animEffect transition="in" filter="wheel(1)">
                                      <p:cBhvr>
                                        <p:cTn id="129" dur="500"/>
                                        <p:tgtEl>
                                          <p:spTgt spid="3">
                                            <p:graphicEl>
                                              <a:dgm id="{FB986249-D1E8-4683-B334-0E49939917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AtOnc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1371" y="1019964"/>
            <a:ext cx="8417093" cy="3784034"/>
          </a:xfrm>
        </p:spPr>
        <p:txBody>
          <a:bodyPr>
            <a:normAutofit fontScale="85000" lnSpcReduction="20000"/>
          </a:bodyPr>
          <a:lstStyle/>
          <a:p>
            <a:pPr>
              <a:lnSpc>
                <a:spcPct val="150000"/>
              </a:lnSpc>
            </a:pPr>
            <a:r>
              <a:rPr lang="zh-CN" altLang="en-US" sz="2600" dirty="0"/>
              <a:t>算法定义</a:t>
            </a:r>
          </a:p>
          <a:p>
            <a:pPr lvl="1">
              <a:lnSpc>
                <a:spcPct val="150000"/>
              </a:lnSpc>
            </a:pPr>
            <a:r>
              <a:rPr lang="zh-CN" altLang="en-US" sz="2200" dirty="0"/>
              <a:t>任何一个可以用计算机求解的问题所需的计算时间都与其规模有关。问题的规模越小，越容易直接求解，解题所需的计算时间也越少。</a:t>
            </a:r>
          </a:p>
          <a:p>
            <a:pPr lvl="1">
              <a:lnSpc>
                <a:spcPct val="150000"/>
              </a:lnSpc>
            </a:pPr>
            <a:r>
              <a:rPr lang="zh-CN" altLang="en-US" sz="2200" dirty="0"/>
              <a:t>“分而治之”技巧是很多高效算法的基础，如排序算法（快速排序，归并排序），傅立叶变换（快速傅立叶变换）等。由分治法产生的子问题往往是原问题的较小模式，这就为使用递归技术提供了方便。</a:t>
            </a:r>
            <a:endParaRPr lang="en-US" altLang="zh-CN" sz="2200" dirty="0"/>
          </a:p>
          <a:p>
            <a:pPr lvl="1">
              <a:lnSpc>
                <a:spcPct val="150000"/>
              </a:lnSpc>
            </a:pPr>
            <a:r>
              <a:rPr lang="zh-CN" altLang="en-US" sz="2200" dirty="0"/>
              <a:t>在这种情况下，反复应用分治手段，可以使子问题与原问题类型一致而其规模却不断缩小，最终使子问题缩小到很容易直接求出其解。这自然导致递归过程的产生。</a:t>
            </a:r>
          </a:p>
        </p:txBody>
      </p:sp>
      <p:sp>
        <p:nvSpPr>
          <p:cNvPr id="7" name="Rectangle 2">
            <a:extLst>
              <a:ext uri="{FF2B5EF4-FFF2-40B4-BE49-F238E27FC236}">
                <a16:creationId xmlns:a16="http://schemas.microsoft.com/office/drawing/2014/main" id="{6C403BA3-A871-4B0E-8909-86EEFC186A7C}"/>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7837824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1371" y="1019964"/>
            <a:ext cx="8417093" cy="3279978"/>
          </a:xfrm>
        </p:spPr>
        <p:txBody>
          <a:bodyPr>
            <a:normAutofit fontScale="92500" lnSpcReduction="20000"/>
          </a:bodyPr>
          <a:lstStyle/>
          <a:p>
            <a:pPr>
              <a:lnSpc>
                <a:spcPct val="150000"/>
              </a:lnSpc>
            </a:pPr>
            <a:r>
              <a:rPr lang="zh-CN" altLang="en-US" sz="2600" dirty="0"/>
              <a:t>算法特点</a:t>
            </a:r>
          </a:p>
          <a:p>
            <a:pPr lvl="1">
              <a:lnSpc>
                <a:spcPct val="150000"/>
              </a:lnSpc>
            </a:pPr>
            <a:r>
              <a:rPr lang="zh-CN" altLang="en-US" sz="2200" dirty="0"/>
              <a:t>当问题的规模缩小到一定的程度就可以容易地解决；</a:t>
            </a:r>
          </a:p>
          <a:p>
            <a:pPr lvl="1">
              <a:lnSpc>
                <a:spcPct val="150000"/>
              </a:lnSpc>
            </a:pPr>
            <a:r>
              <a:rPr lang="zh-CN" altLang="en-US" sz="2200" dirty="0"/>
              <a:t>当问题可以分解为若干个规模较小的相同问题，即该问题具有最优子结构性质；</a:t>
            </a:r>
          </a:p>
          <a:p>
            <a:pPr lvl="1">
              <a:lnSpc>
                <a:spcPct val="150000"/>
              </a:lnSpc>
            </a:pPr>
            <a:r>
              <a:rPr lang="zh-CN" altLang="en-US" sz="2200" dirty="0"/>
              <a:t>利用问题分解出的子问题的解可以合并为问题的最终解；</a:t>
            </a:r>
          </a:p>
          <a:p>
            <a:pPr lvl="1">
              <a:lnSpc>
                <a:spcPct val="150000"/>
              </a:lnSpc>
            </a:pPr>
            <a:r>
              <a:rPr lang="zh-CN" altLang="en-US" sz="2200" dirty="0"/>
              <a:t>问题所分解出的各个子问题是相互独立的，即子问题之间不包含公共的子子问题。</a:t>
            </a:r>
          </a:p>
        </p:txBody>
      </p:sp>
      <p:sp>
        <p:nvSpPr>
          <p:cNvPr id="7" name="Rectangle 2">
            <a:extLst>
              <a:ext uri="{FF2B5EF4-FFF2-40B4-BE49-F238E27FC236}">
                <a16:creationId xmlns:a16="http://schemas.microsoft.com/office/drawing/2014/main" id="{28E73FBC-3FFE-4910-82A5-98639F9113FA}"/>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0374822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1371" y="1019964"/>
            <a:ext cx="8417093" cy="3568010"/>
          </a:xfrm>
        </p:spPr>
        <p:txBody>
          <a:bodyPr>
            <a:normAutofit fontScale="92500" lnSpcReduction="20000"/>
          </a:bodyPr>
          <a:lstStyle/>
          <a:p>
            <a:pPr>
              <a:lnSpc>
                <a:spcPct val="150000"/>
              </a:lnSpc>
            </a:pPr>
            <a:r>
              <a:rPr lang="zh-CN" altLang="en-US" sz="2600" dirty="0"/>
              <a:t>算法思路</a:t>
            </a:r>
          </a:p>
          <a:p>
            <a:pPr lvl="1">
              <a:lnSpc>
                <a:spcPct val="150000"/>
              </a:lnSpc>
            </a:pPr>
            <a:r>
              <a:rPr lang="zh-CN" altLang="en-US" sz="2200" dirty="0"/>
              <a:t>分治一般用于较复杂的问题，但是这个问题必须可以逐步被分解为容易解决的独立的子问题，这些子问题解决后，进而将它们的解“合成”，就得到较大问题的解，最终合成为总问题的解。</a:t>
            </a:r>
          </a:p>
          <a:p>
            <a:pPr lvl="1">
              <a:lnSpc>
                <a:spcPct val="150000"/>
              </a:lnSpc>
            </a:pPr>
            <a:r>
              <a:rPr lang="zh-CN" altLang="en-US" sz="2200" dirty="0"/>
              <a:t>分治算法一般按照如下三个步骤进行：</a:t>
            </a:r>
          </a:p>
          <a:p>
            <a:pPr lvl="2">
              <a:lnSpc>
                <a:spcPct val="150000"/>
              </a:lnSpc>
            </a:pPr>
            <a:r>
              <a:rPr lang="zh-CN" altLang="en-US" sz="1800" dirty="0"/>
              <a:t>分解，将要解决的问题划分成若干规模较小的同类问题；</a:t>
            </a:r>
          </a:p>
          <a:p>
            <a:pPr lvl="2">
              <a:lnSpc>
                <a:spcPct val="150000"/>
              </a:lnSpc>
            </a:pPr>
            <a:r>
              <a:rPr lang="zh-CN" altLang="en-US" sz="1800" dirty="0"/>
              <a:t>求解，当子问题划分得足够小时，用较简单的方法解决；</a:t>
            </a:r>
          </a:p>
          <a:p>
            <a:pPr lvl="2">
              <a:lnSpc>
                <a:spcPct val="150000"/>
              </a:lnSpc>
            </a:pPr>
            <a:r>
              <a:rPr lang="zh-CN" altLang="en-US" sz="1800" dirty="0"/>
              <a:t>合并，按原问题的要求，将子问题的解逐层合并构成原问题的解。</a:t>
            </a:r>
          </a:p>
        </p:txBody>
      </p:sp>
      <p:sp>
        <p:nvSpPr>
          <p:cNvPr id="7" name="Rectangle 2">
            <a:extLst>
              <a:ext uri="{FF2B5EF4-FFF2-40B4-BE49-F238E27FC236}">
                <a16:creationId xmlns:a16="http://schemas.microsoft.com/office/drawing/2014/main" id="{F8BF786B-8A44-47E5-8AF7-ACB6A8B79F53}"/>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9152835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2401283">
                                            <p:txEl>
                                              <p:pRg st="5" end="5"/>
                                            </p:txEl>
                                          </p:spTgt>
                                        </p:tgtEl>
                                        <p:attrNameLst>
                                          <p:attrName>style.visibility</p:attrName>
                                        </p:attrNameLst>
                                      </p:cBhvr>
                                      <p:to>
                                        <p:strVal val="visible"/>
                                      </p:to>
                                    </p:set>
                                    <p:anim calcmode="lin" valueType="num">
                                      <p:cBhvr additive="base">
                                        <p:cTn id="32" dur="500" fill="hold"/>
                                        <p:tgtEl>
                                          <p:spTgt spid="240128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12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1371" y="1019964"/>
            <a:ext cx="8417093" cy="3640018"/>
          </a:xfrm>
        </p:spPr>
        <p:txBody>
          <a:bodyPr>
            <a:normAutofit fontScale="55000" lnSpcReduction="20000"/>
          </a:bodyPr>
          <a:lstStyle/>
          <a:p>
            <a:pPr>
              <a:lnSpc>
                <a:spcPct val="170000"/>
              </a:lnSpc>
              <a:spcBef>
                <a:spcPts val="0"/>
              </a:spcBef>
            </a:pPr>
            <a:r>
              <a:rPr lang="zh-CN" altLang="en-US" sz="4400" dirty="0"/>
              <a:t>算法案例</a:t>
            </a:r>
          </a:p>
          <a:p>
            <a:pPr lvl="1">
              <a:lnSpc>
                <a:spcPct val="170000"/>
              </a:lnSpc>
              <a:spcBef>
                <a:spcPts val="0"/>
              </a:spcBef>
            </a:pPr>
            <a:r>
              <a:rPr lang="zh-CN" altLang="zh-CN" sz="2900" dirty="0"/>
              <a:t>【排查伪币问题】给你一个装有</a:t>
            </a:r>
            <a:r>
              <a:rPr lang="en-US" altLang="zh-CN" sz="2900" dirty="0"/>
              <a:t>N</a:t>
            </a:r>
            <a:r>
              <a:rPr lang="zh-CN" altLang="zh-CN" sz="2900" dirty="0"/>
              <a:t>枚硬币的袋子。</a:t>
            </a:r>
            <a:r>
              <a:rPr lang="en-US" altLang="zh-CN" sz="2900" dirty="0"/>
              <a:t>N</a:t>
            </a:r>
            <a:r>
              <a:rPr lang="zh-CN" altLang="zh-CN" sz="2900" dirty="0"/>
              <a:t>枚硬币中有一个是伪造的，并且那枚伪造的硬币比真的硬币要轻一些。你的任务是找出这枚伪造的硬币。将提供一台可用来比较两组硬币重量的仪器。</a:t>
            </a:r>
          </a:p>
          <a:p>
            <a:pPr lvl="1">
              <a:lnSpc>
                <a:spcPct val="170000"/>
              </a:lnSpc>
              <a:spcBef>
                <a:spcPts val="0"/>
              </a:spcBef>
            </a:pPr>
            <a:r>
              <a:rPr lang="zh-CN" altLang="zh-CN" sz="2900" dirty="0"/>
              <a:t>对于这个问题比较直接的方法就是顺序查找法，两个一对进行比较，如果重量不同，轻者即为伪币；如果重量相同，则继续两个一对进行比较，这样可以最多通过</a:t>
            </a:r>
            <a:r>
              <a:rPr lang="en-US" altLang="zh-CN" sz="2900" dirty="0"/>
              <a:t>N/2</a:t>
            </a:r>
            <a:r>
              <a:rPr lang="zh-CN" altLang="zh-CN" sz="2900" dirty="0"/>
              <a:t>次比较来判断伪币的存在并找出这枚伪币。 </a:t>
            </a:r>
          </a:p>
          <a:p>
            <a:pPr lvl="1">
              <a:lnSpc>
                <a:spcPct val="170000"/>
              </a:lnSpc>
              <a:spcBef>
                <a:spcPts val="0"/>
              </a:spcBef>
            </a:pPr>
            <a:r>
              <a:rPr lang="zh-CN" altLang="zh-CN" sz="2900" dirty="0"/>
              <a:t>另外一种方法就是利用分而治之方法。假如把</a:t>
            </a:r>
            <a:r>
              <a:rPr lang="en-US" altLang="zh-CN" sz="2900" dirty="0"/>
              <a:t>N</a:t>
            </a:r>
            <a:r>
              <a:rPr lang="zh-CN" altLang="zh-CN" sz="2900" dirty="0"/>
              <a:t>枚硬币的问题看成一个大的问题。</a:t>
            </a:r>
          </a:p>
        </p:txBody>
      </p:sp>
      <p:sp>
        <p:nvSpPr>
          <p:cNvPr id="7" name="Rectangle 2">
            <a:extLst>
              <a:ext uri="{FF2B5EF4-FFF2-40B4-BE49-F238E27FC236}">
                <a16:creationId xmlns:a16="http://schemas.microsoft.com/office/drawing/2014/main" id="{EFEC56AA-E176-40A5-A62F-B3EAA8E0F888}"/>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8329965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949816"/>
            <a:ext cx="8352928" cy="4072066"/>
          </a:xfrm>
        </p:spPr>
        <p:txBody>
          <a:bodyPr>
            <a:normAutofit fontScale="55000" lnSpcReduction="20000"/>
          </a:bodyPr>
          <a:lstStyle/>
          <a:p>
            <a:pPr>
              <a:lnSpc>
                <a:spcPct val="170000"/>
              </a:lnSpc>
              <a:spcBef>
                <a:spcPts val="0"/>
              </a:spcBef>
            </a:pPr>
            <a:r>
              <a:rPr lang="zh-CN" altLang="en-US" b="1" dirty="0"/>
              <a:t>算法的性质特征</a:t>
            </a:r>
          </a:p>
          <a:p>
            <a:pPr marL="457200" lvl="1" indent="0">
              <a:lnSpc>
                <a:spcPct val="160000"/>
              </a:lnSpc>
              <a:spcBef>
                <a:spcPts val="0"/>
              </a:spcBef>
              <a:buNone/>
            </a:pPr>
            <a:r>
              <a:rPr lang="zh-CN" altLang="en-US" sz="3300" b="1" dirty="0">
                <a:solidFill>
                  <a:srgbClr val="FF0000"/>
                </a:solidFill>
              </a:rPr>
              <a:t>算法的性质特征一般归纳为下列五点：</a:t>
            </a:r>
          </a:p>
          <a:p>
            <a:pPr lvl="1">
              <a:lnSpc>
                <a:spcPct val="160000"/>
              </a:lnSpc>
              <a:spcBef>
                <a:spcPts val="0"/>
              </a:spcBef>
            </a:pPr>
            <a:r>
              <a:rPr lang="zh-CN" altLang="en-US" b="1" dirty="0"/>
              <a:t>输入</a:t>
            </a:r>
            <a:r>
              <a:rPr lang="en-US" altLang="zh-CN" b="1" dirty="0"/>
              <a:t>(Input)</a:t>
            </a:r>
            <a:r>
              <a:rPr lang="zh-CN" altLang="en-US" b="1" dirty="0"/>
              <a:t>：一个算法通常要求有</a:t>
            </a:r>
            <a:r>
              <a:rPr lang="en-US" altLang="zh-CN" b="1" dirty="0"/>
              <a:t>0</a:t>
            </a:r>
            <a:r>
              <a:rPr lang="zh-CN" altLang="en-US" b="1" dirty="0"/>
              <a:t>个或若干个信息输入，以刻画运算对象的初始情况，所谓</a:t>
            </a:r>
            <a:r>
              <a:rPr lang="en-US" altLang="zh-CN" b="1" dirty="0"/>
              <a:t>0</a:t>
            </a:r>
            <a:r>
              <a:rPr lang="zh-CN" altLang="en-US" b="1" dirty="0"/>
              <a:t>个输入是指算法本身定出了初始条件。</a:t>
            </a:r>
          </a:p>
          <a:p>
            <a:pPr lvl="1">
              <a:lnSpc>
                <a:spcPct val="160000"/>
              </a:lnSpc>
              <a:spcBef>
                <a:spcPts val="0"/>
              </a:spcBef>
            </a:pPr>
            <a:r>
              <a:rPr lang="zh-CN" altLang="en-US" b="1" dirty="0"/>
              <a:t>有穷性（</a:t>
            </a:r>
            <a:r>
              <a:rPr lang="en-US" altLang="zh-CN" b="1" dirty="0"/>
              <a:t>Finiteness</a:t>
            </a:r>
            <a:r>
              <a:rPr lang="zh-CN" altLang="en-US" b="1" dirty="0"/>
              <a:t>）：算法的有穷性是指算法必须能在执行有限个步骤之后终止；</a:t>
            </a:r>
          </a:p>
          <a:p>
            <a:pPr lvl="1">
              <a:lnSpc>
                <a:spcPct val="160000"/>
              </a:lnSpc>
              <a:spcBef>
                <a:spcPts val="0"/>
              </a:spcBef>
            </a:pPr>
            <a:r>
              <a:rPr lang="zh-CN" altLang="en-US" b="1" dirty="0"/>
              <a:t>可行性</a:t>
            </a:r>
            <a:r>
              <a:rPr lang="en-US" altLang="zh-CN" b="1" dirty="0"/>
              <a:t>(Effectiveness)</a:t>
            </a:r>
            <a:r>
              <a:rPr lang="zh-CN" altLang="en-US" b="1" dirty="0"/>
              <a:t>：算法中执行的任何计算步骤都是可以被分解为基本的可执行的操作步骤，即每个计算步骤都可以在一个合理的范围内进行并在有限的时间内完成（也称之为有效性）。</a:t>
            </a:r>
          </a:p>
          <a:p>
            <a:pPr lvl="1">
              <a:lnSpc>
                <a:spcPct val="160000"/>
              </a:lnSpc>
              <a:spcBef>
                <a:spcPts val="0"/>
              </a:spcBef>
            </a:pPr>
            <a:r>
              <a:rPr lang="zh-CN" altLang="en-US" b="1" dirty="0"/>
              <a:t>确定性</a:t>
            </a:r>
            <a:r>
              <a:rPr lang="en-US" altLang="zh-CN" b="1" dirty="0"/>
              <a:t>(Definiteness)</a:t>
            </a:r>
            <a:r>
              <a:rPr lang="zh-CN" altLang="en-US" b="1" dirty="0"/>
              <a:t>：算法的每一个计算步骤，必须是精确地定义并无二义性。</a:t>
            </a:r>
          </a:p>
          <a:p>
            <a:pPr lvl="1">
              <a:lnSpc>
                <a:spcPct val="160000"/>
              </a:lnSpc>
              <a:spcBef>
                <a:spcPts val="0"/>
              </a:spcBef>
            </a:pPr>
            <a:r>
              <a:rPr lang="zh-CN" altLang="en-US" b="1" dirty="0"/>
              <a:t>输出</a:t>
            </a:r>
            <a:r>
              <a:rPr lang="en-US" altLang="zh-CN" b="1" dirty="0"/>
              <a:t>(Output)</a:t>
            </a:r>
            <a:r>
              <a:rPr lang="zh-CN" altLang="en-US" b="1" dirty="0"/>
              <a:t>：一个算法一定有一个或多个输出，以反映对输入数据加工后的结果。没有输出的算法是毫无意义的。</a:t>
            </a:r>
          </a:p>
          <a:p>
            <a:pPr lvl="1"/>
            <a:endParaRPr lang="zh-CN" altLang="en-US" b="1"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 </a:t>
            </a:r>
            <a:r>
              <a:rPr lang="zh-CN" altLang="en-US" sz="3600" b="1" kern="0" dirty="0">
                <a:solidFill>
                  <a:srgbClr val="FFFFFF"/>
                </a:solidFill>
                <a:ea typeface="黑体" pitchFamily="2" charset="-122"/>
              </a:rPr>
              <a:t>算法与算法思维</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25633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1371" y="987574"/>
            <a:ext cx="8417093" cy="3975687"/>
          </a:xfrm>
        </p:spPr>
        <p:txBody>
          <a:bodyPr>
            <a:normAutofit fontScale="85000" lnSpcReduction="10000"/>
          </a:bodyPr>
          <a:lstStyle/>
          <a:p>
            <a:pPr>
              <a:lnSpc>
                <a:spcPct val="150000"/>
              </a:lnSpc>
            </a:pPr>
            <a:r>
              <a:rPr lang="zh-CN" altLang="en-US" sz="2600" dirty="0"/>
              <a:t>算法案例</a:t>
            </a:r>
          </a:p>
          <a:p>
            <a:pPr lvl="1">
              <a:lnSpc>
                <a:spcPct val="150000"/>
              </a:lnSpc>
            </a:pPr>
            <a:r>
              <a:rPr lang="en-US" altLang="zh-CN" sz="2200" dirty="0"/>
              <a:t>【</a:t>
            </a:r>
            <a:r>
              <a:rPr lang="zh-CN" altLang="en-US" sz="2200" dirty="0"/>
              <a:t>排查伪币问题</a:t>
            </a:r>
            <a:r>
              <a:rPr lang="en-US" altLang="zh-CN" sz="2200" dirty="0"/>
              <a:t>】</a:t>
            </a:r>
          </a:p>
          <a:p>
            <a:pPr marL="712788" lvl="2">
              <a:lnSpc>
                <a:spcPct val="150000"/>
              </a:lnSpc>
            </a:pPr>
            <a:r>
              <a:rPr lang="zh-CN" altLang="en-US" sz="1800" dirty="0"/>
              <a:t>第一步，把这一问题分成两个小问题。随机选择</a:t>
            </a:r>
            <a:r>
              <a:rPr lang="en-US" altLang="zh-CN" sz="1800" dirty="0"/>
              <a:t>N/2</a:t>
            </a:r>
            <a:r>
              <a:rPr lang="zh-CN" altLang="en-US" sz="1800" dirty="0"/>
              <a:t>枚硬币作为第一组称为</a:t>
            </a:r>
            <a:r>
              <a:rPr lang="en-US" altLang="zh-CN" sz="1800" dirty="0"/>
              <a:t>A</a:t>
            </a:r>
            <a:r>
              <a:rPr lang="zh-CN" altLang="en-US" sz="1800" dirty="0"/>
              <a:t>组，剩下的</a:t>
            </a:r>
            <a:r>
              <a:rPr lang="en-US" altLang="zh-CN" sz="1800" dirty="0"/>
              <a:t>N/2</a:t>
            </a:r>
            <a:r>
              <a:rPr lang="zh-CN" altLang="en-US" sz="1800" dirty="0"/>
              <a:t>枚硬币作为第二组称为</a:t>
            </a:r>
            <a:r>
              <a:rPr lang="en-US" altLang="zh-CN" sz="1800" dirty="0"/>
              <a:t>B</a:t>
            </a:r>
            <a:r>
              <a:rPr lang="zh-CN" altLang="en-US" sz="1800" dirty="0"/>
              <a:t>组。把</a:t>
            </a:r>
            <a:r>
              <a:rPr lang="en-US" altLang="zh-CN" sz="1800" dirty="0"/>
              <a:t>N</a:t>
            </a:r>
            <a:r>
              <a:rPr lang="zh-CN" altLang="en-US" sz="1800" dirty="0"/>
              <a:t>枚硬币的问题分成两个</a:t>
            </a:r>
            <a:r>
              <a:rPr lang="en-US" altLang="zh-CN" sz="1800" dirty="0"/>
              <a:t>N/2</a:t>
            </a:r>
            <a:r>
              <a:rPr lang="zh-CN" altLang="en-US" sz="1800" dirty="0"/>
              <a:t>硬币的问题来解决。</a:t>
            </a:r>
          </a:p>
          <a:p>
            <a:pPr marL="712788" lvl="2">
              <a:lnSpc>
                <a:spcPct val="150000"/>
              </a:lnSpc>
            </a:pPr>
            <a:r>
              <a:rPr lang="zh-CN" altLang="en-US" sz="1800" dirty="0"/>
              <a:t>第二步，判断</a:t>
            </a:r>
            <a:r>
              <a:rPr lang="en-US" altLang="zh-CN" sz="1800" dirty="0"/>
              <a:t>A</a:t>
            </a:r>
            <a:r>
              <a:rPr lang="zh-CN" altLang="en-US" sz="1800" dirty="0"/>
              <a:t>和</a:t>
            </a:r>
            <a:r>
              <a:rPr lang="en-US" altLang="zh-CN" sz="1800" dirty="0"/>
              <a:t>B</a:t>
            </a:r>
            <a:r>
              <a:rPr lang="zh-CN" altLang="en-US" sz="1800" dirty="0"/>
              <a:t>组中是否有伪币。可以利用仪器来比较</a:t>
            </a:r>
            <a:r>
              <a:rPr lang="en-US" altLang="zh-CN" sz="1800" dirty="0"/>
              <a:t>A</a:t>
            </a:r>
            <a:r>
              <a:rPr lang="zh-CN" altLang="en-US" sz="1800" dirty="0"/>
              <a:t>组硬币和</a:t>
            </a:r>
            <a:r>
              <a:rPr lang="en-US" altLang="zh-CN" sz="1800" dirty="0"/>
              <a:t>B</a:t>
            </a:r>
            <a:r>
              <a:rPr lang="zh-CN" altLang="en-US" sz="1800" dirty="0"/>
              <a:t>组硬币的重量。假如两组硬币重量相等，则可以判断伪币不存在。假如两组硬币重量不相等，则存在伪币，并且可以判断它位于较轻的那一组硬币中。</a:t>
            </a:r>
          </a:p>
          <a:p>
            <a:pPr marL="712788" lvl="2">
              <a:lnSpc>
                <a:spcPct val="150000"/>
              </a:lnSpc>
            </a:pPr>
            <a:r>
              <a:rPr lang="zh-CN" altLang="en-US" sz="1800" dirty="0"/>
              <a:t>第三步，用第二步的结果得出原先</a:t>
            </a:r>
            <a:r>
              <a:rPr lang="en-US" altLang="zh-CN" sz="1800" dirty="0"/>
              <a:t>N</a:t>
            </a:r>
            <a:r>
              <a:rPr lang="zh-CN" altLang="en-US" sz="1800" dirty="0"/>
              <a:t>枚硬币问题的答案。若仅仅判断伪造硬币是否存在，则第三步非常简单。无论</a:t>
            </a:r>
            <a:r>
              <a:rPr lang="en-US" altLang="zh-CN" sz="1800" dirty="0"/>
              <a:t>A</a:t>
            </a:r>
            <a:r>
              <a:rPr lang="zh-CN" altLang="en-US" sz="1800" dirty="0"/>
              <a:t>组还是</a:t>
            </a:r>
            <a:r>
              <a:rPr lang="en-US" altLang="zh-CN" sz="1800" dirty="0"/>
              <a:t>B</a:t>
            </a:r>
            <a:r>
              <a:rPr lang="zh-CN" altLang="en-US" sz="1800" dirty="0"/>
              <a:t>组中有伪币，都可以推断这</a:t>
            </a:r>
            <a:r>
              <a:rPr lang="en-US" altLang="zh-CN" sz="1800" dirty="0"/>
              <a:t>N</a:t>
            </a:r>
            <a:r>
              <a:rPr lang="zh-CN" altLang="en-US" sz="1800" dirty="0"/>
              <a:t>枚硬币中存在伪币。因此，仅仅通过一次重量的比较，就可以判断伪币是否存在。 </a:t>
            </a:r>
          </a:p>
        </p:txBody>
      </p:sp>
      <p:sp>
        <p:nvSpPr>
          <p:cNvPr id="7" name="Rectangle 2">
            <a:extLst>
              <a:ext uri="{FF2B5EF4-FFF2-40B4-BE49-F238E27FC236}">
                <a16:creationId xmlns:a16="http://schemas.microsoft.com/office/drawing/2014/main" id="{31D34500-04A5-4329-9781-067A7CF728C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1333796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179512" y="1019964"/>
            <a:ext cx="6048672" cy="3712026"/>
          </a:xfrm>
        </p:spPr>
        <p:txBody>
          <a:bodyPr>
            <a:normAutofit fontScale="85000" lnSpcReduction="10000"/>
          </a:bodyPr>
          <a:lstStyle/>
          <a:p>
            <a:pPr>
              <a:lnSpc>
                <a:spcPct val="150000"/>
              </a:lnSpc>
            </a:pPr>
            <a:r>
              <a:rPr lang="zh-CN" altLang="en-US" sz="2600" dirty="0"/>
              <a:t>算法案例</a:t>
            </a:r>
          </a:p>
          <a:p>
            <a:pPr lvl="1">
              <a:lnSpc>
                <a:spcPct val="150000"/>
              </a:lnSpc>
            </a:pPr>
            <a:r>
              <a:rPr lang="en-US" altLang="zh-CN" sz="2200" dirty="0"/>
              <a:t>【</a:t>
            </a:r>
            <a:r>
              <a:rPr lang="zh-CN" altLang="en-US" sz="2200" dirty="0"/>
              <a:t>排查伪币问题</a:t>
            </a:r>
            <a:r>
              <a:rPr lang="en-US" altLang="zh-CN" sz="2200" dirty="0"/>
              <a:t>】</a:t>
            </a:r>
          </a:p>
          <a:p>
            <a:pPr lvl="2">
              <a:lnSpc>
                <a:spcPct val="150000"/>
              </a:lnSpc>
            </a:pPr>
            <a:r>
              <a:rPr lang="zh-CN" altLang="en-US" sz="1800" dirty="0"/>
              <a:t>首先设定把两枚或三枚硬币的情况作为不可再分的小问题。注意如果只有一枚硬币，那么不能判断出它是否就是伪币。在一个小问题中，通过将一枚硬币分别与其他两枚硬币比较，最多比较两次就可以找到伪币。</a:t>
            </a:r>
          </a:p>
          <a:p>
            <a:pPr lvl="2">
              <a:lnSpc>
                <a:spcPct val="150000"/>
              </a:lnSpc>
            </a:pPr>
            <a:r>
              <a:rPr lang="zh-CN" altLang="en-US" sz="1800" dirty="0"/>
              <a:t>这样，</a:t>
            </a:r>
            <a:r>
              <a:rPr lang="en-US" altLang="zh-CN" sz="1800" dirty="0"/>
              <a:t>N</a:t>
            </a:r>
            <a:r>
              <a:rPr lang="zh-CN" altLang="en-US" sz="1800" dirty="0"/>
              <a:t>枚硬币的问题就被分为两个</a:t>
            </a:r>
            <a:r>
              <a:rPr lang="en-US" altLang="zh-CN" sz="1800" dirty="0"/>
              <a:t>N/2</a:t>
            </a:r>
            <a:r>
              <a:rPr lang="zh-CN" altLang="en-US" sz="1800" dirty="0"/>
              <a:t>枚硬币（</a:t>
            </a:r>
            <a:r>
              <a:rPr lang="en-US" altLang="zh-CN" sz="1800" dirty="0"/>
              <a:t>A</a:t>
            </a:r>
            <a:r>
              <a:rPr lang="zh-CN" altLang="en-US" sz="1800" dirty="0"/>
              <a:t>组和</a:t>
            </a:r>
            <a:r>
              <a:rPr lang="en-US" altLang="zh-CN" sz="1800" dirty="0"/>
              <a:t>B</a:t>
            </a:r>
            <a:r>
              <a:rPr lang="zh-CN" altLang="en-US" sz="1800" dirty="0"/>
              <a:t>组）的问题。通过比较这两组硬币的重量，可以判断伪币是否存在。如果没有伪币，则算法终止。否则，继续划分这两组硬币来寻找伪币。</a:t>
            </a:r>
          </a:p>
        </p:txBody>
      </p:sp>
      <p:graphicFrame>
        <p:nvGraphicFramePr>
          <p:cNvPr id="2" name="图示 1"/>
          <p:cNvGraphicFramePr/>
          <p:nvPr/>
        </p:nvGraphicFramePr>
        <p:xfrm>
          <a:off x="6156176" y="627534"/>
          <a:ext cx="2952328"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2">
            <a:extLst>
              <a:ext uri="{FF2B5EF4-FFF2-40B4-BE49-F238E27FC236}">
                <a16:creationId xmlns:a16="http://schemas.microsoft.com/office/drawing/2014/main" id="{8297A347-4112-4C35-8953-D744640E411E}"/>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分治</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1212461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1" presetClass="entr" presetSubtype="1" fill="hold" grpId="0" nodeType="afterEffect">
                                  <p:stCondLst>
                                    <p:cond delay="0"/>
                                  </p:stCondLst>
                                  <p:childTnLst>
                                    <p:set>
                                      <p:cBhvr>
                                        <p:cTn id="26" dur="1" fill="hold">
                                          <p:stCondLst>
                                            <p:cond delay="0"/>
                                          </p:stCondLst>
                                        </p:cTn>
                                        <p:tgtEl>
                                          <p:spTgt spid="2">
                                            <p:graphicEl>
                                              <a:dgm id="{2E15FD85-196B-4291-8829-B61270A21D71}"/>
                                            </p:graphicEl>
                                          </p:spTgt>
                                        </p:tgtEl>
                                        <p:attrNameLst>
                                          <p:attrName>style.visibility</p:attrName>
                                        </p:attrNameLst>
                                      </p:cBhvr>
                                      <p:to>
                                        <p:strVal val="visible"/>
                                      </p:to>
                                    </p:set>
                                    <p:animEffect transition="in" filter="wheel(1)">
                                      <p:cBhvr>
                                        <p:cTn id="27" dur="500"/>
                                        <p:tgtEl>
                                          <p:spTgt spid="2">
                                            <p:graphicEl>
                                              <a:dgm id="{2E15FD85-196B-4291-8829-B61270A21D71}"/>
                                            </p:graphicEl>
                                          </p:spTgt>
                                        </p:tgtEl>
                                      </p:cBhvr>
                                    </p:animEffect>
                                  </p:childTnLst>
                                </p:cTn>
                              </p:par>
                            </p:childTnLst>
                          </p:cTn>
                        </p:par>
                        <p:par>
                          <p:cTn id="28" fill="hold">
                            <p:stCondLst>
                              <p:cond delay="2500"/>
                            </p:stCondLst>
                            <p:childTnLst>
                              <p:par>
                                <p:cTn id="29" presetID="21" presetClass="entr" presetSubtype="1" fill="hold" grpId="0" nodeType="afterEffect">
                                  <p:stCondLst>
                                    <p:cond delay="0"/>
                                  </p:stCondLst>
                                  <p:childTnLst>
                                    <p:set>
                                      <p:cBhvr>
                                        <p:cTn id="30" dur="1" fill="hold">
                                          <p:stCondLst>
                                            <p:cond delay="0"/>
                                          </p:stCondLst>
                                        </p:cTn>
                                        <p:tgtEl>
                                          <p:spTgt spid="2">
                                            <p:graphicEl>
                                              <a:dgm id="{24CEF92E-F94A-4E3D-B575-5F5F7E9CA6B1}"/>
                                            </p:graphicEl>
                                          </p:spTgt>
                                        </p:tgtEl>
                                        <p:attrNameLst>
                                          <p:attrName>style.visibility</p:attrName>
                                        </p:attrNameLst>
                                      </p:cBhvr>
                                      <p:to>
                                        <p:strVal val="visible"/>
                                      </p:to>
                                    </p:set>
                                    <p:animEffect transition="in" filter="wheel(1)">
                                      <p:cBhvr>
                                        <p:cTn id="31" dur="500"/>
                                        <p:tgtEl>
                                          <p:spTgt spid="2">
                                            <p:graphicEl>
                                              <a:dgm id="{24CEF92E-F94A-4E3D-B575-5F5F7E9CA6B1}"/>
                                            </p:graphicEl>
                                          </p:spTgt>
                                        </p:tgtEl>
                                      </p:cBhvr>
                                    </p:animEffect>
                                  </p:childTnLst>
                                </p:cTn>
                              </p:par>
                            </p:childTnLst>
                          </p:cTn>
                        </p:par>
                        <p:par>
                          <p:cTn id="32" fill="hold">
                            <p:stCondLst>
                              <p:cond delay="3000"/>
                            </p:stCondLst>
                            <p:childTnLst>
                              <p:par>
                                <p:cTn id="33" presetID="21" presetClass="entr" presetSubtype="1" fill="hold" grpId="0" nodeType="afterEffect">
                                  <p:stCondLst>
                                    <p:cond delay="0"/>
                                  </p:stCondLst>
                                  <p:childTnLst>
                                    <p:set>
                                      <p:cBhvr>
                                        <p:cTn id="34" dur="1" fill="hold">
                                          <p:stCondLst>
                                            <p:cond delay="0"/>
                                          </p:stCondLst>
                                        </p:cTn>
                                        <p:tgtEl>
                                          <p:spTgt spid="2">
                                            <p:graphicEl>
                                              <a:dgm id="{E1F66409-CE8F-41AB-A31B-2328D3AA11D7}"/>
                                            </p:graphicEl>
                                          </p:spTgt>
                                        </p:tgtEl>
                                        <p:attrNameLst>
                                          <p:attrName>style.visibility</p:attrName>
                                        </p:attrNameLst>
                                      </p:cBhvr>
                                      <p:to>
                                        <p:strVal val="visible"/>
                                      </p:to>
                                    </p:set>
                                    <p:animEffect transition="in" filter="wheel(1)">
                                      <p:cBhvr>
                                        <p:cTn id="35" dur="500"/>
                                        <p:tgtEl>
                                          <p:spTgt spid="2">
                                            <p:graphicEl>
                                              <a:dgm id="{E1F66409-CE8F-41AB-A31B-2328D3AA11D7}"/>
                                            </p:graphicEl>
                                          </p:spTgt>
                                        </p:tgtEl>
                                      </p:cBhvr>
                                    </p:animEffect>
                                  </p:childTnLst>
                                </p:cTn>
                              </p:par>
                            </p:childTnLst>
                          </p:cTn>
                        </p:par>
                        <p:par>
                          <p:cTn id="36" fill="hold">
                            <p:stCondLst>
                              <p:cond delay="3500"/>
                            </p:stCondLst>
                            <p:childTnLst>
                              <p:par>
                                <p:cTn id="37" presetID="21" presetClass="entr" presetSubtype="1" fill="hold" grpId="0" nodeType="afterEffect">
                                  <p:stCondLst>
                                    <p:cond delay="0"/>
                                  </p:stCondLst>
                                  <p:childTnLst>
                                    <p:set>
                                      <p:cBhvr>
                                        <p:cTn id="38" dur="1" fill="hold">
                                          <p:stCondLst>
                                            <p:cond delay="0"/>
                                          </p:stCondLst>
                                        </p:cTn>
                                        <p:tgtEl>
                                          <p:spTgt spid="2">
                                            <p:graphicEl>
                                              <a:dgm id="{A1585BE7-0196-4E12-A1FD-1754D15AEFBF}"/>
                                            </p:graphicEl>
                                          </p:spTgt>
                                        </p:tgtEl>
                                        <p:attrNameLst>
                                          <p:attrName>style.visibility</p:attrName>
                                        </p:attrNameLst>
                                      </p:cBhvr>
                                      <p:to>
                                        <p:strVal val="visible"/>
                                      </p:to>
                                    </p:set>
                                    <p:animEffect transition="in" filter="wheel(1)">
                                      <p:cBhvr>
                                        <p:cTn id="39" dur="500"/>
                                        <p:tgtEl>
                                          <p:spTgt spid="2">
                                            <p:graphicEl>
                                              <a:dgm id="{A1585BE7-0196-4E12-A1FD-1754D15AEFBF}"/>
                                            </p:graphicEl>
                                          </p:spTgt>
                                        </p:tgtEl>
                                      </p:cBhvr>
                                    </p:animEffect>
                                  </p:childTnLst>
                                </p:cTn>
                              </p:par>
                            </p:childTnLst>
                          </p:cTn>
                        </p:par>
                        <p:par>
                          <p:cTn id="40" fill="hold">
                            <p:stCondLst>
                              <p:cond delay="4000"/>
                            </p:stCondLst>
                            <p:childTnLst>
                              <p:par>
                                <p:cTn id="41" presetID="21" presetClass="entr" presetSubtype="1" fill="hold" grpId="0" nodeType="afterEffect">
                                  <p:stCondLst>
                                    <p:cond delay="0"/>
                                  </p:stCondLst>
                                  <p:childTnLst>
                                    <p:set>
                                      <p:cBhvr>
                                        <p:cTn id="42" dur="1" fill="hold">
                                          <p:stCondLst>
                                            <p:cond delay="0"/>
                                          </p:stCondLst>
                                        </p:cTn>
                                        <p:tgtEl>
                                          <p:spTgt spid="2">
                                            <p:graphicEl>
                                              <a:dgm id="{962D8196-15AD-4339-8229-67CDA4F7A307}"/>
                                            </p:graphicEl>
                                          </p:spTgt>
                                        </p:tgtEl>
                                        <p:attrNameLst>
                                          <p:attrName>style.visibility</p:attrName>
                                        </p:attrNameLst>
                                      </p:cBhvr>
                                      <p:to>
                                        <p:strVal val="visible"/>
                                      </p:to>
                                    </p:set>
                                    <p:animEffect transition="in" filter="wheel(1)">
                                      <p:cBhvr>
                                        <p:cTn id="43" dur="500"/>
                                        <p:tgtEl>
                                          <p:spTgt spid="2">
                                            <p:graphicEl>
                                              <a:dgm id="{962D8196-15AD-4339-8229-67CDA4F7A307}"/>
                                            </p:graphicEl>
                                          </p:spTgt>
                                        </p:tgtEl>
                                      </p:cBhvr>
                                    </p:animEffect>
                                  </p:childTnLst>
                                </p:cTn>
                              </p:par>
                            </p:childTnLst>
                          </p:cTn>
                        </p:par>
                        <p:par>
                          <p:cTn id="44" fill="hold">
                            <p:stCondLst>
                              <p:cond delay="4500"/>
                            </p:stCondLst>
                            <p:childTnLst>
                              <p:par>
                                <p:cTn id="45" presetID="21" presetClass="entr" presetSubtype="1" fill="hold" grpId="0" nodeType="afterEffect">
                                  <p:stCondLst>
                                    <p:cond delay="0"/>
                                  </p:stCondLst>
                                  <p:childTnLst>
                                    <p:set>
                                      <p:cBhvr>
                                        <p:cTn id="46" dur="1" fill="hold">
                                          <p:stCondLst>
                                            <p:cond delay="0"/>
                                          </p:stCondLst>
                                        </p:cTn>
                                        <p:tgtEl>
                                          <p:spTgt spid="2">
                                            <p:graphicEl>
                                              <a:dgm id="{9FA5ABC4-1277-4425-A0B0-C6778BA0A791}"/>
                                            </p:graphicEl>
                                          </p:spTgt>
                                        </p:tgtEl>
                                        <p:attrNameLst>
                                          <p:attrName>style.visibility</p:attrName>
                                        </p:attrNameLst>
                                      </p:cBhvr>
                                      <p:to>
                                        <p:strVal val="visible"/>
                                      </p:to>
                                    </p:set>
                                    <p:animEffect transition="in" filter="wheel(1)">
                                      <p:cBhvr>
                                        <p:cTn id="47" dur="500"/>
                                        <p:tgtEl>
                                          <p:spTgt spid="2">
                                            <p:graphicEl>
                                              <a:dgm id="{9FA5ABC4-1277-4425-A0B0-C6778BA0A791}"/>
                                            </p:graphicEl>
                                          </p:spTgt>
                                        </p:tgtEl>
                                      </p:cBhvr>
                                    </p:animEffect>
                                  </p:childTnLst>
                                </p:cTn>
                              </p:par>
                            </p:childTnLst>
                          </p:cTn>
                        </p:par>
                        <p:par>
                          <p:cTn id="48" fill="hold">
                            <p:stCondLst>
                              <p:cond delay="5000"/>
                            </p:stCondLst>
                            <p:childTnLst>
                              <p:par>
                                <p:cTn id="49" presetID="21" presetClass="entr" presetSubtype="1" fill="hold" grpId="0" nodeType="afterEffect">
                                  <p:stCondLst>
                                    <p:cond delay="0"/>
                                  </p:stCondLst>
                                  <p:childTnLst>
                                    <p:set>
                                      <p:cBhvr>
                                        <p:cTn id="50" dur="1" fill="hold">
                                          <p:stCondLst>
                                            <p:cond delay="0"/>
                                          </p:stCondLst>
                                        </p:cTn>
                                        <p:tgtEl>
                                          <p:spTgt spid="2">
                                            <p:graphicEl>
                                              <a:dgm id="{C8414675-F6A0-4195-9F1F-8C8F95B4D66E}"/>
                                            </p:graphicEl>
                                          </p:spTgt>
                                        </p:tgtEl>
                                        <p:attrNameLst>
                                          <p:attrName>style.visibility</p:attrName>
                                        </p:attrNameLst>
                                      </p:cBhvr>
                                      <p:to>
                                        <p:strVal val="visible"/>
                                      </p:to>
                                    </p:set>
                                    <p:animEffect transition="in" filter="wheel(1)">
                                      <p:cBhvr>
                                        <p:cTn id="51" dur="500"/>
                                        <p:tgtEl>
                                          <p:spTgt spid="2">
                                            <p:graphicEl>
                                              <a:dgm id="{C8414675-F6A0-4195-9F1F-8C8F95B4D66E}"/>
                                            </p:graphicEl>
                                          </p:spTgt>
                                        </p:tgtEl>
                                      </p:cBhvr>
                                    </p:animEffect>
                                  </p:childTnLst>
                                </p:cTn>
                              </p:par>
                            </p:childTnLst>
                          </p:cTn>
                        </p:par>
                        <p:par>
                          <p:cTn id="52" fill="hold">
                            <p:stCondLst>
                              <p:cond delay="5500"/>
                            </p:stCondLst>
                            <p:childTnLst>
                              <p:par>
                                <p:cTn id="53" presetID="21" presetClass="entr" presetSubtype="1" fill="hold" grpId="0" nodeType="afterEffect">
                                  <p:stCondLst>
                                    <p:cond delay="0"/>
                                  </p:stCondLst>
                                  <p:childTnLst>
                                    <p:set>
                                      <p:cBhvr>
                                        <p:cTn id="54" dur="1" fill="hold">
                                          <p:stCondLst>
                                            <p:cond delay="0"/>
                                          </p:stCondLst>
                                        </p:cTn>
                                        <p:tgtEl>
                                          <p:spTgt spid="2">
                                            <p:graphicEl>
                                              <a:dgm id="{956C2995-171F-43A3-A971-106E74C36EFE}"/>
                                            </p:graphicEl>
                                          </p:spTgt>
                                        </p:tgtEl>
                                        <p:attrNameLst>
                                          <p:attrName>style.visibility</p:attrName>
                                        </p:attrNameLst>
                                      </p:cBhvr>
                                      <p:to>
                                        <p:strVal val="visible"/>
                                      </p:to>
                                    </p:set>
                                    <p:animEffect transition="in" filter="wheel(1)">
                                      <p:cBhvr>
                                        <p:cTn id="55" dur="500"/>
                                        <p:tgtEl>
                                          <p:spTgt spid="2">
                                            <p:graphicEl>
                                              <a:dgm id="{956C2995-171F-43A3-A971-106E74C36EFE}"/>
                                            </p:graphicEl>
                                          </p:spTgt>
                                        </p:tgtEl>
                                      </p:cBhvr>
                                    </p:animEffect>
                                  </p:childTnLst>
                                </p:cTn>
                              </p:par>
                            </p:childTnLst>
                          </p:cTn>
                        </p:par>
                        <p:par>
                          <p:cTn id="56" fill="hold">
                            <p:stCondLst>
                              <p:cond delay="6000"/>
                            </p:stCondLst>
                            <p:childTnLst>
                              <p:par>
                                <p:cTn id="57" presetID="21" presetClass="entr" presetSubtype="1" fill="hold" grpId="0" nodeType="afterEffect">
                                  <p:stCondLst>
                                    <p:cond delay="0"/>
                                  </p:stCondLst>
                                  <p:childTnLst>
                                    <p:set>
                                      <p:cBhvr>
                                        <p:cTn id="58" dur="1" fill="hold">
                                          <p:stCondLst>
                                            <p:cond delay="0"/>
                                          </p:stCondLst>
                                        </p:cTn>
                                        <p:tgtEl>
                                          <p:spTgt spid="2">
                                            <p:graphicEl>
                                              <a:dgm id="{E56AEF92-E98B-496E-AB04-55D81E0D70B3}"/>
                                            </p:graphicEl>
                                          </p:spTgt>
                                        </p:tgtEl>
                                        <p:attrNameLst>
                                          <p:attrName>style.visibility</p:attrName>
                                        </p:attrNameLst>
                                      </p:cBhvr>
                                      <p:to>
                                        <p:strVal val="visible"/>
                                      </p:to>
                                    </p:set>
                                    <p:animEffect transition="in" filter="wheel(1)">
                                      <p:cBhvr>
                                        <p:cTn id="59" dur="500"/>
                                        <p:tgtEl>
                                          <p:spTgt spid="2">
                                            <p:graphicEl>
                                              <a:dgm id="{E56AEF92-E98B-496E-AB04-55D81E0D70B3}"/>
                                            </p:graphicEl>
                                          </p:spTgt>
                                        </p:tgtEl>
                                      </p:cBhvr>
                                    </p:animEffect>
                                  </p:childTnLst>
                                </p:cTn>
                              </p:par>
                            </p:childTnLst>
                          </p:cTn>
                        </p:par>
                        <p:par>
                          <p:cTn id="60" fill="hold">
                            <p:stCondLst>
                              <p:cond delay="6500"/>
                            </p:stCondLst>
                            <p:childTnLst>
                              <p:par>
                                <p:cTn id="61" presetID="21" presetClass="entr" presetSubtype="1" fill="hold" grpId="0" nodeType="afterEffect">
                                  <p:stCondLst>
                                    <p:cond delay="0"/>
                                  </p:stCondLst>
                                  <p:childTnLst>
                                    <p:set>
                                      <p:cBhvr>
                                        <p:cTn id="62" dur="1" fill="hold">
                                          <p:stCondLst>
                                            <p:cond delay="0"/>
                                          </p:stCondLst>
                                        </p:cTn>
                                        <p:tgtEl>
                                          <p:spTgt spid="2">
                                            <p:graphicEl>
                                              <a:dgm id="{19BBB4F2-163D-4012-B438-3DF8A658D190}"/>
                                            </p:graphicEl>
                                          </p:spTgt>
                                        </p:tgtEl>
                                        <p:attrNameLst>
                                          <p:attrName>style.visibility</p:attrName>
                                        </p:attrNameLst>
                                      </p:cBhvr>
                                      <p:to>
                                        <p:strVal val="visible"/>
                                      </p:to>
                                    </p:set>
                                    <p:animEffect transition="in" filter="wheel(1)">
                                      <p:cBhvr>
                                        <p:cTn id="63" dur="500"/>
                                        <p:tgtEl>
                                          <p:spTgt spid="2">
                                            <p:graphicEl>
                                              <a:dgm id="{19BBB4F2-163D-4012-B438-3DF8A658D190}"/>
                                            </p:graphicEl>
                                          </p:spTgt>
                                        </p:tgtEl>
                                      </p:cBhvr>
                                    </p:animEffect>
                                  </p:childTnLst>
                                </p:cTn>
                              </p:par>
                            </p:childTnLst>
                          </p:cTn>
                        </p:par>
                        <p:par>
                          <p:cTn id="64" fill="hold">
                            <p:stCondLst>
                              <p:cond delay="7000"/>
                            </p:stCondLst>
                            <p:childTnLst>
                              <p:par>
                                <p:cTn id="65" presetID="21" presetClass="entr" presetSubtype="1" fill="hold" grpId="0" nodeType="afterEffect">
                                  <p:stCondLst>
                                    <p:cond delay="0"/>
                                  </p:stCondLst>
                                  <p:childTnLst>
                                    <p:set>
                                      <p:cBhvr>
                                        <p:cTn id="66" dur="1" fill="hold">
                                          <p:stCondLst>
                                            <p:cond delay="0"/>
                                          </p:stCondLst>
                                        </p:cTn>
                                        <p:tgtEl>
                                          <p:spTgt spid="2">
                                            <p:graphicEl>
                                              <a:dgm id="{140A3DEB-4969-44C5-8A69-4254FEA47C0F}"/>
                                            </p:graphicEl>
                                          </p:spTgt>
                                        </p:tgtEl>
                                        <p:attrNameLst>
                                          <p:attrName>style.visibility</p:attrName>
                                        </p:attrNameLst>
                                      </p:cBhvr>
                                      <p:to>
                                        <p:strVal val="visible"/>
                                      </p:to>
                                    </p:set>
                                    <p:animEffect transition="in" filter="wheel(1)">
                                      <p:cBhvr>
                                        <p:cTn id="67" dur="500"/>
                                        <p:tgtEl>
                                          <p:spTgt spid="2">
                                            <p:graphicEl>
                                              <a:dgm id="{140A3DEB-4969-44C5-8A69-4254FEA47C0F}"/>
                                            </p:graphicEl>
                                          </p:spTgt>
                                        </p:tgtEl>
                                      </p:cBhvr>
                                    </p:animEffect>
                                  </p:childTnLst>
                                </p:cTn>
                              </p:par>
                            </p:childTnLst>
                          </p:cTn>
                        </p:par>
                        <p:par>
                          <p:cTn id="68" fill="hold">
                            <p:stCondLst>
                              <p:cond delay="7500"/>
                            </p:stCondLst>
                            <p:childTnLst>
                              <p:par>
                                <p:cTn id="69" presetID="21" presetClass="entr" presetSubtype="1" fill="hold" grpId="0" nodeType="afterEffect">
                                  <p:stCondLst>
                                    <p:cond delay="0"/>
                                  </p:stCondLst>
                                  <p:childTnLst>
                                    <p:set>
                                      <p:cBhvr>
                                        <p:cTn id="70" dur="1" fill="hold">
                                          <p:stCondLst>
                                            <p:cond delay="0"/>
                                          </p:stCondLst>
                                        </p:cTn>
                                        <p:tgtEl>
                                          <p:spTgt spid="2">
                                            <p:graphicEl>
                                              <a:dgm id="{7F61883A-60C2-4CC8-9504-06911A47EA58}"/>
                                            </p:graphicEl>
                                          </p:spTgt>
                                        </p:tgtEl>
                                        <p:attrNameLst>
                                          <p:attrName>style.visibility</p:attrName>
                                        </p:attrNameLst>
                                      </p:cBhvr>
                                      <p:to>
                                        <p:strVal val="visible"/>
                                      </p:to>
                                    </p:set>
                                    <p:animEffect transition="in" filter="wheel(1)">
                                      <p:cBhvr>
                                        <p:cTn id="71" dur="500"/>
                                        <p:tgtEl>
                                          <p:spTgt spid="2">
                                            <p:graphicEl>
                                              <a:dgm id="{7F61883A-60C2-4CC8-9504-06911A47EA58}"/>
                                            </p:graphicEl>
                                          </p:spTgt>
                                        </p:tgtEl>
                                      </p:cBhvr>
                                    </p:animEffect>
                                  </p:childTnLst>
                                </p:cTn>
                              </p:par>
                            </p:childTnLst>
                          </p:cTn>
                        </p:par>
                        <p:par>
                          <p:cTn id="72" fill="hold">
                            <p:stCondLst>
                              <p:cond delay="8000"/>
                            </p:stCondLst>
                            <p:childTnLst>
                              <p:par>
                                <p:cTn id="73" presetID="21" presetClass="entr" presetSubtype="1" fill="hold" grpId="0" nodeType="afterEffect">
                                  <p:stCondLst>
                                    <p:cond delay="0"/>
                                  </p:stCondLst>
                                  <p:childTnLst>
                                    <p:set>
                                      <p:cBhvr>
                                        <p:cTn id="74" dur="1" fill="hold">
                                          <p:stCondLst>
                                            <p:cond delay="0"/>
                                          </p:stCondLst>
                                        </p:cTn>
                                        <p:tgtEl>
                                          <p:spTgt spid="2">
                                            <p:graphicEl>
                                              <a:dgm id="{6FFD059A-0286-40BE-A6A2-B28D47FD2A79}"/>
                                            </p:graphicEl>
                                          </p:spTgt>
                                        </p:tgtEl>
                                        <p:attrNameLst>
                                          <p:attrName>style.visibility</p:attrName>
                                        </p:attrNameLst>
                                      </p:cBhvr>
                                      <p:to>
                                        <p:strVal val="visible"/>
                                      </p:to>
                                    </p:set>
                                    <p:animEffect transition="in" filter="wheel(1)">
                                      <p:cBhvr>
                                        <p:cTn id="75" dur="500"/>
                                        <p:tgtEl>
                                          <p:spTgt spid="2">
                                            <p:graphicEl>
                                              <a:dgm id="{6FFD059A-0286-40BE-A6A2-B28D47FD2A79}"/>
                                            </p:graphicEl>
                                          </p:spTgt>
                                        </p:tgtEl>
                                      </p:cBhvr>
                                    </p:animEffect>
                                  </p:childTnLst>
                                </p:cTn>
                              </p:par>
                            </p:childTnLst>
                          </p:cTn>
                        </p:par>
                        <p:par>
                          <p:cTn id="76" fill="hold">
                            <p:stCondLst>
                              <p:cond delay="8500"/>
                            </p:stCondLst>
                            <p:childTnLst>
                              <p:par>
                                <p:cTn id="77" presetID="21" presetClass="entr" presetSubtype="1" fill="hold" grpId="0" nodeType="afterEffect">
                                  <p:stCondLst>
                                    <p:cond delay="0"/>
                                  </p:stCondLst>
                                  <p:childTnLst>
                                    <p:set>
                                      <p:cBhvr>
                                        <p:cTn id="78" dur="1" fill="hold">
                                          <p:stCondLst>
                                            <p:cond delay="0"/>
                                          </p:stCondLst>
                                        </p:cTn>
                                        <p:tgtEl>
                                          <p:spTgt spid="2">
                                            <p:graphicEl>
                                              <a:dgm id="{CD8F76CD-5FB0-4C2D-9AB7-1B679EC8654F}"/>
                                            </p:graphicEl>
                                          </p:spTgt>
                                        </p:tgtEl>
                                        <p:attrNameLst>
                                          <p:attrName>style.visibility</p:attrName>
                                        </p:attrNameLst>
                                      </p:cBhvr>
                                      <p:to>
                                        <p:strVal val="visible"/>
                                      </p:to>
                                    </p:set>
                                    <p:animEffect transition="in" filter="wheel(1)">
                                      <p:cBhvr>
                                        <p:cTn id="79" dur="500"/>
                                        <p:tgtEl>
                                          <p:spTgt spid="2">
                                            <p:graphicEl>
                                              <a:dgm id="{CD8F76CD-5FB0-4C2D-9AB7-1B679EC8654F}"/>
                                            </p:graphicEl>
                                          </p:spTgt>
                                        </p:tgtEl>
                                      </p:cBhvr>
                                    </p:animEffect>
                                  </p:childTnLst>
                                </p:cTn>
                              </p:par>
                            </p:childTnLst>
                          </p:cTn>
                        </p:par>
                        <p:par>
                          <p:cTn id="80" fill="hold">
                            <p:stCondLst>
                              <p:cond delay="9000"/>
                            </p:stCondLst>
                            <p:childTnLst>
                              <p:par>
                                <p:cTn id="81" presetID="21" presetClass="entr" presetSubtype="1" fill="hold" grpId="0" nodeType="afterEffect">
                                  <p:stCondLst>
                                    <p:cond delay="0"/>
                                  </p:stCondLst>
                                  <p:childTnLst>
                                    <p:set>
                                      <p:cBhvr>
                                        <p:cTn id="82" dur="1" fill="hold">
                                          <p:stCondLst>
                                            <p:cond delay="0"/>
                                          </p:stCondLst>
                                        </p:cTn>
                                        <p:tgtEl>
                                          <p:spTgt spid="2">
                                            <p:graphicEl>
                                              <a:dgm id="{724D0E57-5D0B-4226-B3AE-9659A1BB1E6E}"/>
                                            </p:graphicEl>
                                          </p:spTgt>
                                        </p:tgtEl>
                                        <p:attrNameLst>
                                          <p:attrName>style.visibility</p:attrName>
                                        </p:attrNameLst>
                                      </p:cBhvr>
                                      <p:to>
                                        <p:strVal val="visible"/>
                                      </p:to>
                                    </p:set>
                                    <p:animEffect transition="in" filter="wheel(1)">
                                      <p:cBhvr>
                                        <p:cTn id="83" dur="500"/>
                                        <p:tgtEl>
                                          <p:spTgt spid="2">
                                            <p:graphicEl>
                                              <a:dgm id="{724D0E57-5D0B-4226-B3AE-9659A1BB1E6E}"/>
                                            </p:graphicEl>
                                          </p:spTgt>
                                        </p:tgtEl>
                                      </p:cBhvr>
                                    </p:animEffect>
                                  </p:childTnLst>
                                </p:cTn>
                              </p:par>
                            </p:childTnLst>
                          </p:cTn>
                        </p:par>
                        <p:par>
                          <p:cTn id="84" fill="hold">
                            <p:stCondLst>
                              <p:cond delay="9500"/>
                            </p:stCondLst>
                            <p:childTnLst>
                              <p:par>
                                <p:cTn id="85" presetID="21" presetClass="entr" presetSubtype="1" fill="hold" grpId="0" nodeType="afterEffect">
                                  <p:stCondLst>
                                    <p:cond delay="0"/>
                                  </p:stCondLst>
                                  <p:childTnLst>
                                    <p:set>
                                      <p:cBhvr>
                                        <p:cTn id="86" dur="1" fill="hold">
                                          <p:stCondLst>
                                            <p:cond delay="0"/>
                                          </p:stCondLst>
                                        </p:cTn>
                                        <p:tgtEl>
                                          <p:spTgt spid="2">
                                            <p:graphicEl>
                                              <a:dgm id="{48CAFD12-5611-4C6A-A492-461A6323EA3C}"/>
                                            </p:graphicEl>
                                          </p:spTgt>
                                        </p:tgtEl>
                                        <p:attrNameLst>
                                          <p:attrName>style.visibility</p:attrName>
                                        </p:attrNameLst>
                                      </p:cBhvr>
                                      <p:to>
                                        <p:strVal val="visible"/>
                                      </p:to>
                                    </p:set>
                                    <p:animEffect transition="in" filter="wheel(1)">
                                      <p:cBhvr>
                                        <p:cTn id="87" dur="500"/>
                                        <p:tgtEl>
                                          <p:spTgt spid="2">
                                            <p:graphicEl>
                                              <a:dgm id="{48CAFD12-5611-4C6A-A492-461A6323EA3C}"/>
                                            </p:graphicEl>
                                          </p:spTgt>
                                        </p:tgtEl>
                                      </p:cBhvr>
                                    </p:animEffect>
                                  </p:childTnLst>
                                </p:cTn>
                              </p:par>
                            </p:childTnLst>
                          </p:cTn>
                        </p:par>
                        <p:par>
                          <p:cTn id="88" fill="hold">
                            <p:stCondLst>
                              <p:cond delay="10000"/>
                            </p:stCondLst>
                            <p:childTnLst>
                              <p:par>
                                <p:cTn id="89" presetID="21" presetClass="entr" presetSubtype="1" fill="hold" grpId="0" nodeType="afterEffect">
                                  <p:stCondLst>
                                    <p:cond delay="0"/>
                                  </p:stCondLst>
                                  <p:childTnLst>
                                    <p:set>
                                      <p:cBhvr>
                                        <p:cTn id="90" dur="1" fill="hold">
                                          <p:stCondLst>
                                            <p:cond delay="0"/>
                                          </p:stCondLst>
                                        </p:cTn>
                                        <p:tgtEl>
                                          <p:spTgt spid="2">
                                            <p:graphicEl>
                                              <a:dgm id="{29E56586-44F8-4035-A835-B9948973224D}"/>
                                            </p:graphicEl>
                                          </p:spTgt>
                                        </p:tgtEl>
                                        <p:attrNameLst>
                                          <p:attrName>style.visibility</p:attrName>
                                        </p:attrNameLst>
                                      </p:cBhvr>
                                      <p:to>
                                        <p:strVal val="visible"/>
                                      </p:to>
                                    </p:set>
                                    <p:animEffect transition="in" filter="wheel(1)">
                                      <p:cBhvr>
                                        <p:cTn id="91" dur="500"/>
                                        <p:tgtEl>
                                          <p:spTgt spid="2">
                                            <p:graphicEl>
                                              <a:dgm id="{29E56586-44F8-4035-A835-B994897322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1283" grpId="0" build="p"/>
      <p:bldGraphic spid="2" grpId="0">
        <p:bldSub>
          <a:bldDgm bld="lvlAtOnc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 name="组合 4"/>
          <p:cNvGrpSpPr/>
          <p:nvPr/>
        </p:nvGrpSpPr>
        <p:grpSpPr>
          <a:xfrm>
            <a:off x="5652120" y="1131590"/>
            <a:ext cx="3447835" cy="3528392"/>
            <a:chOff x="5652120" y="1131590"/>
            <a:chExt cx="3447835" cy="3528392"/>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9947" t="1693" r="8808" b="5609"/>
            <a:stretch/>
          </p:blipFill>
          <p:spPr>
            <a:xfrm>
              <a:off x="5652120" y="1131590"/>
              <a:ext cx="3447835" cy="3528392"/>
            </a:xfrm>
            <a:prstGeom prst="rect">
              <a:avLst/>
            </a:prstGeom>
          </p:spPr>
        </p:pic>
        <p:sp>
          <p:nvSpPr>
            <p:cNvPr id="3" name="矩形 2"/>
            <p:cNvSpPr/>
            <p:nvPr/>
          </p:nvSpPr>
          <p:spPr>
            <a:xfrm>
              <a:off x="7596336" y="4011910"/>
              <a:ext cx="1296144"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某女相亲</a:t>
              </a:r>
            </a:p>
          </p:txBody>
        </p:sp>
      </p:grpSp>
      <p:sp>
        <p:nvSpPr>
          <p:cNvPr id="2401283" name="Rectangle 3"/>
          <p:cNvSpPr>
            <a:spLocks noGrp="1" noChangeArrowheads="1"/>
          </p:cNvSpPr>
          <p:nvPr>
            <p:ph type="body" idx="1"/>
          </p:nvPr>
        </p:nvSpPr>
        <p:spPr>
          <a:xfrm>
            <a:off x="323528" y="1019964"/>
            <a:ext cx="5544615" cy="3784034"/>
          </a:xfrm>
        </p:spPr>
        <p:txBody>
          <a:bodyPr>
            <a:normAutofit fontScale="85000" lnSpcReduction="20000"/>
          </a:bodyPr>
          <a:lstStyle/>
          <a:p>
            <a:pPr>
              <a:lnSpc>
                <a:spcPct val="150000"/>
              </a:lnSpc>
            </a:pPr>
            <a:r>
              <a:rPr lang="zh-CN" altLang="en-US" sz="2600" dirty="0"/>
              <a:t>算法定义</a:t>
            </a:r>
          </a:p>
          <a:p>
            <a:pPr lvl="1">
              <a:lnSpc>
                <a:spcPct val="150000"/>
              </a:lnSpc>
            </a:pPr>
            <a:r>
              <a:rPr lang="zh-CN" altLang="en-US" sz="2200" dirty="0"/>
              <a:t>贪心算法（</a:t>
            </a:r>
            <a:r>
              <a:rPr lang="en-US" altLang="zh-CN" sz="2200" dirty="0"/>
              <a:t>Greedy Algorithm</a:t>
            </a:r>
            <a:r>
              <a:rPr lang="zh-CN" altLang="en-US" sz="2200" dirty="0"/>
              <a:t>），是指在对问题求解时，总是做出在当前看来是最好的选择。也就是说，不从整体最优上加以考虑，它所做出的仅是在某种意义上的局部最优解。</a:t>
            </a:r>
          </a:p>
          <a:p>
            <a:pPr lvl="1">
              <a:lnSpc>
                <a:spcPct val="150000"/>
              </a:lnSpc>
            </a:pPr>
            <a:r>
              <a:rPr lang="zh-CN" altLang="en-US" sz="2200" dirty="0"/>
              <a:t>贪心算法不是对所有问题都能得到整体最优解，但对范围相当广泛的许多问题它能产生整体最优解或者是整体最优解的近似解。即通过局部最优决策能得到全局最优决策。</a:t>
            </a:r>
          </a:p>
        </p:txBody>
      </p:sp>
      <p:sp>
        <p:nvSpPr>
          <p:cNvPr id="10" name="Rectangle 2">
            <a:extLst>
              <a:ext uri="{FF2B5EF4-FFF2-40B4-BE49-F238E27FC236}">
                <a16:creationId xmlns:a16="http://schemas.microsoft.com/office/drawing/2014/main" id="{4BC7D573-6FDF-4BB9-80CF-7B4C5E5D3A47}"/>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贪心</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0282952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3061" y="915566"/>
            <a:ext cx="8424936" cy="3768669"/>
          </a:xfrm>
        </p:spPr>
        <p:txBody>
          <a:bodyPr>
            <a:normAutofit fontScale="70000" lnSpcReduction="20000"/>
          </a:bodyPr>
          <a:lstStyle/>
          <a:p>
            <a:pPr>
              <a:lnSpc>
                <a:spcPct val="170000"/>
              </a:lnSpc>
              <a:spcBef>
                <a:spcPts val="0"/>
              </a:spcBef>
            </a:pPr>
            <a:r>
              <a:rPr lang="zh-CN" altLang="en-US" sz="4400" dirty="0"/>
              <a:t>算法思路</a:t>
            </a:r>
            <a:endParaRPr lang="en-US" altLang="zh-CN" sz="4400" dirty="0"/>
          </a:p>
          <a:p>
            <a:pPr lvl="1">
              <a:lnSpc>
                <a:spcPct val="170000"/>
              </a:lnSpc>
              <a:spcBef>
                <a:spcPts val="0"/>
              </a:spcBef>
            </a:pPr>
            <a:r>
              <a:rPr lang="zh-CN" altLang="en-US" sz="2900" dirty="0"/>
              <a:t>贪心算法的主要思路是：</a:t>
            </a:r>
          </a:p>
          <a:p>
            <a:pPr lvl="2">
              <a:lnSpc>
                <a:spcPct val="170000"/>
              </a:lnSpc>
              <a:spcBef>
                <a:spcPts val="0"/>
              </a:spcBef>
            </a:pPr>
            <a:r>
              <a:rPr lang="zh-CN" altLang="en-US" sz="2300" dirty="0"/>
              <a:t>建立数学模型来描述问题。</a:t>
            </a:r>
          </a:p>
          <a:p>
            <a:pPr lvl="2">
              <a:lnSpc>
                <a:spcPct val="170000"/>
              </a:lnSpc>
              <a:spcBef>
                <a:spcPts val="0"/>
              </a:spcBef>
            </a:pPr>
            <a:r>
              <a:rPr lang="zh-CN" altLang="en-US" sz="2300" dirty="0"/>
              <a:t>把求解的问题分成若干个子问题。</a:t>
            </a:r>
          </a:p>
          <a:p>
            <a:pPr lvl="2">
              <a:lnSpc>
                <a:spcPct val="170000"/>
              </a:lnSpc>
              <a:spcBef>
                <a:spcPts val="0"/>
              </a:spcBef>
            </a:pPr>
            <a:r>
              <a:rPr lang="zh-CN" altLang="en-US" sz="2300" dirty="0"/>
              <a:t>对每一子问题求解，得到子问题的局部最优解。</a:t>
            </a:r>
          </a:p>
          <a:p>
            <a:pPr lvl="2">
              <a:lnSpc>
                <a:spcPct val="170000"/>
              </a:lnSpc>
              <a:spcBef>
                <a:spcPts val="0"/>
              </a:spcBef>
            </a:pPr>
            <a:r>
              <a:rPr lang="zh-CN" altLang="en-US" sz="2300" dirty="0"/>
              <a:t>把子问题的解局部最优解合成原来解问题的一个解。</a:t>
            </a:r>
            <a:endParaRPr lang="en-US" altLang="zh-CN" sz="2300" dirty="0"/>
          </a:p>
          <a:p>
            <a:pPr lvl="1">
              <a:lnSpc>
                <a:spcPct val="170000"/>
              </a:lnSpc>
              <a:spcBef>
                <a:spcPts val="0"/>
              </a:spcBef>
            </a:pPr>
            <a:r>
              <a:rPr lang="zh-CN" altLang="en-US" dirty="0"/>
              <a:t>对于一个给定的问题，往往可能有好几种量度标准，选择能产生问题最优解的最优量度标准是使用贪心算法的核心。</a:t>
            </a:r>
            <a:endParaRPr lang="en-US" altLang="zh-CN" dirty="0"/>
          </a:p>
        </p:txBody>
      </p:sp>
      <p:sp>
        <p:nvSpPr>
          <p:cNvPr id="7" name="Rectangle 2">
            <a:extLst>
              <a:ext uri="{FF2B5EF4-FFF2-40B4-BE49-F238E27FC236}">
                <a16:creationId xmlns:a16="http://schemas.microsoft.com/office/drawing/2014/main" id="{9B17D4B1-39F2-49F9-8DE2-3938CE2D9A59}"/>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贪心</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7029020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2401283">
                                            <p:txEl>
                                              <p:pRg st="5" end="5"/>
                                            </p:txEl>
                                          </p:spTgt>
                                        </p:tgtEl>
                                        <p:attrNameLst>
                                          <p:attrName>style.visibility</p:attrName>
                                        </p:attrNameLst>
                                      </p:cBhvr>
                                      <p:to>
                                        <p:strVal val="visible"/>
                                      </p:to>
                                    </p:set>
                                    <p:anim calcmode="lin" valueType="num">
                                      <p:cBhvr additive="base">
                                        <p:cTn id="32" dur="500" fill="hold"/>
                                        <p:tgtEl>
                                          <p:spTgt spid="240128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128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6" fill="hold" nodeType="afterEffect">
                                  <p:stCondLst>
                                    <p:cond delay="0"/>
                                  </p:stCondLst>
                                  <p:childTnLst>
                                    <p:set>
                                      <p:cBhvr>
                                        <p:cTn id="36" dur="1" fill="hold">
                                          <p:stCondLst>
                                            <p:cond delay="0"/>
                                          </p:stCondLst>
                                        </p:cTn>
                                        <p:tgtEl>
                                          <p:spTgt spid="2401283">
                                            <p:txEl>
                                              <p:pRg st="6" end="6"/>
                                            </p:txEl>
                                          </p:spTgt>
                                        </p:tgtEl>
                                        <p:attrNameLst>
                                          <p:attrName>style.visibility</p:attrName>
                                        </p:attrNameLst>
                                      </p:cBhvr>
                                      <p:to>
                                        <p:strVal val="visible"/>
                                      </p:to>
                                    </p:set>
                                    <p:anim calcmode="lin" valueType="num">
                                      <p:cBhvr additive="base">
                                        <p:cTn id="37" dur="500" fill="hold"/>
                                        <p:tgtEl>
                                          <p:spTgt spid="240128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40128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33061" y="1035329"/>
            <a:ext cx="5967131" cy="3624653"/>
          </a:xfrm>
        </p:spPr>
        <p:txBody>
          <a:bodyPr>
            <a:normAutofit fontScale="40000" lnSpcReduction="20000"/>
          </a:bodyPr>
          <a:lstStyle/>
          <a:p>
            <a:pPr>
              <a:lnSpc>
                <a:spcPct val="170000"/>
              </a:lnSpc>
              <a:spcBef>
                <a:spcPts val="0"/>
              </a:spcBef>
            </a:pPr>
            <a:r>
              <a:rPr lang="zh-CN" altLang="en-US" sz="6000" dirty="0"/>
              <a:t>算法案例</a:t>
            </a:r>
          </a:p>
          <a:p>
            <a:pPr lvl="1">
              <a:lnSpc>
                <a:spcPct val="170000"/>
              </a:lnSpc>
              <a:spcBef>
                <a:spcPts val="0"/>
              </a:spcBef>
            </a:pPr>
            <a:r>
              <a:rPr lang="en-US" altLang="zh-CN" sz="4000" dirty="0"/>
              <a:t>【</a:t>
            </a:r>
            <a:r>
              <a:rPr lang="zh-CN" altLang="en-US" sz="4000" dirty="0"/>
              <a:t>背包问题</a:t>
            </a:r>
            <a:r>
              <a:rPr lang="en-US" altLang="zh-CN" sz="4000" dirty="0"/>
              <a:t>】</a:t>
            </a:r>
            <a:r>
              <a:rPr lang="zh-CN" altLang="en-US" sz="4000" dirty="0"/>
              <a:t>假定有</a:t>
            </a:r>
            <a:r>
              <a:rPr lang="en-US" altLang="zh-CN" sz="4000" dirty="0"/>
              <a:t>N</a:t>
            </a:r>
            <a:r>
              <a:rPr lang="zh-CN" altLang="en-US" sz="4000" dirty="0"/>
              <a:t>个物体和一个背包，物体</a:t>
            </a:r>
            <a:r>
              <a:rPr lang="en-US" altLang="zh-CN" sz="4000" dirty="0"/>
              <a:t>I </a:t>
            </a:r>
            <a:r>
              <a:rPr lang="zh-CN" altLang="en-US" sz="4000" dirty="0"/>
              <a:t>有质量</a:t>
            </a:r>
            <a:r>
              <a:rPr lang="en-US" altLang="zh-CN" sz="4000" dirty="0"/>
              <a:t>WI</a:t>
            </a:r>
            <a:r>
              <a:rPr lang="zh-CN" altLang="en-US" sz="4000" dirty="0"/>
              <a:t>，价值为</a:t>
            </a:r>
            <a:r>
              <a:rPr lang="en-US" altLang="zh-CN" sz="4000" dirty="0"/>
              <a:t>PI</a:t>
            </a:r>
            <a:r>
              <a:rPr lang="zh-CN" altLang="en-US" sz="4000" dirty="0"/>
              <a:t>，而背包的载荷能力为</a:t>
            </a:r>
            <a:r>
              <a:rPr lang="en-US" altLang="zh-CN" sz="4000" dirty="0"/>
              <a:t>M</a:t>
            </a:r>
            <a:r>
              <a:rPr lang="zh-CN" altLang="en-US" sz="4000" dirty="0"/>
              <a:t>。当∑</a:t>
            </a:r>
            <a:r>
              <a:rPr lang="en-US" altLang="zh-CN" sz="4000" dirty="0"/>
              <a:t>PI</a:t>
            </a:r>
            <a:r>
              <a:rPr lang="zh-CN" altLang="en-US" sz="4000" dirty="0"/>
              <a:t>最大时，装入的物品总重量不超过背包容量：∑</a:t>
            </a:r>
            <a:r>
              <a:rPr lang="en-US" altLang="zh-CN" sz="4000" dirty="0"/>
              <a:t>WI&lt;=M</a:t>
            </a:r>
            <a:r>
              <a:rPr lang="zh-CN" altLang="en-US" sz="4000" dirty="0"/>
              <a:t>。</a:t>
            </a:r>
          </a:p>
          <a:p>
            <a:pPr marL="895350" lvl="2">
              <a:lnSpc>
                <a:spcPct val="170000"/>
              </a:lnSpc>
              <a:spcBef>
                <a:spcPts val="0"/>
              </a:spcBef>
            </a:pPr>
            <a:r>
              <a:rPr lang="zh-CN" altLang="en-US" sz="4000" dirty="0"/>
              <a:t>若将物体</a:t>
            </a:r>
            <a:r>
              <a:rPr lang="en-US" altLang="zh-CN" sz="4000" dirty="0"/>
              <a:t>I</a:t>
            </a:r>
            <a:r>
              <a:rPr lang="zh-CN" altLang="en-US" sz="4000" dirty="0"/>
              <a:t>的一部分</a:t>
            </a:r>
            <a:r>
              <a:rPr lang="en-US" altLang="zh-CN" sz="4000" dirty="0"/>
              <a:t>XI</a:t>
            </a:r>
            <a:r>
              <a:rPr lang="zh-CN" altLang="en-US" sz="4000" dirty="0"/>
              <a:t>（</a:t>
            </a:r>
            <a:r>
              <a:rPr lang="en-US" altLang="zh-CN" sz="4000" dirty="0"/>
              <a:t>1&lt;=I&lt;=N,0&lt;=XI&lt;=1)</a:t>
            </a:r>
            <a:r>
              <a:rPr lang="zh-CN" altLang="en-US" sz="4000" dirty="0"/>
              <a:t>装入背包中，则有价值</a:t>
            </a:r>
            <a:r>
              <a:rPr lang="en-US" altLang="zh-CN" sz="4000" dirty="0"/>
              <a:t>PI*XI</a:t>
            </a:r>
            <a:r>
              <a:rPr lang="zh-CN" altLang="en-US" sz="4000" dirty="0"/>
              <a:t>；</a:t>
            </a:r>
          </a:p>
          <a:p>
            <a:pPr marL="895350" lvl="2">
              <a:lnSpc>
                <a:spcPct val="170000"/>
              </a:lnSpc>
              <a:spcBef>
                <a:spcPts val="0"/>
              </a:spcBef>
            </a:pPr>
            <a:r>
              <a:rPr lang="zh-CN" altLang="en-US" sz="4000" dirty="0"/>
              <a:t>在约束条件（</a:t>
            </a:r>
            <a:r>
              <a:rPr lang="en-US" altLang="zh-CN" sz="4000" dirty="0"/>
              <a:t>W1*X1+W2*X2+…………+WN*XN)&lt;=M</a:t>
            </a:r>
            <a:r>
              <a:rPr lang="zh-CN" altLang="en-US" sz="4000" dirty="0"/>
              <a:t>下；</a:t>
            </a:r>
          </a:p>
          <a:p>
            <a:pPr marL="895350" lvl="2">
              <a:lnSpc>
                <a:spcPct val="170000"/>
              </a:lnSpc>
              <a:spcBef>
                <a:spcPts val="0"/>
              </a:spcBef>
            </a:pPr>
            <a:r>
              <a:rPr lang="zh-CN" altLang="en-US" sz="4000" dirty="0"/>
              <a:t>使目标</a:t>
            </a:r>
            <a:r>
              <a:rPr lang="en-US" altLang="zh-CN" sz="4000" dirty="0"/>
              <a:t>(P1*X1+P2*X2+……+PN*XN)</a:t>
            </a:r>
            <a:r>
              <a:rPr lang="zh-CN" altLang="en-US" sz="4000" dirty="0"/>
              <a:t>达到极大，此处</a:t>
            </a:r>
            <a:r>
              <a:rPr lang="en-US" altLang="zh-CN" sz="4000" dirty="0"/>
              <a:t>0&lt;=XI&lt;=1,PI&gt;0,1&lt;=I&lt;=N</a:t>
            </a:r>
            <a:r>
              <a:rPr lang="zh-CN" altLang="en-US" sz="4000" dirty="0"/>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1851670"/>
            <a:ext cx="2843808" cy="2463463"/>
          </a:xfrm>
          <a:prstGeom prst="rect">
            <a:avLst/>
          </a:prstGeom>
        </p:spPr>
      </p:pic>
      <p:sp>
        <p:nvSpPr>
          <p:cNvPr id="8" name="Rectangle 2">
            <a:extLst>
              <a:ext uri="{FF2B5EF4-FFF2-40B4-BE49-F238E27FC236}">
                <a16:creationId xmlns:a16="http://schemas.microsoft.com/office/drawing/2014/main" id="{6331708F-8956-4C69-A0C3-0E2B7E753DA1}"/>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贪心</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6580732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95536" y="1052029"/>
            <a:ext cx="8280920" cy="3672408"/>
          </a:xfrm>
        </p:spPr>
        <p:txBody>
          <a:bodyPr>
            <a:normAutofit fontScale="70000" lnSpcReduction="20000"/>
          </a:bodyPr>
          <a:lstStyle/>
          <a:p>
            <a:pPr>
              <a:lnSpc>
                <a:spcPct val="170000"/>
              </a:lnSpc>
              <a:spcBef>
                <a:spcPts val="0"/>
              </a:spcBef>
            </a:pPr>
            <a:r>
              <a:rPr lang="zh-CN" altLang="en-US" sz="4200" dirty="0"/>
              <a:t>算法案例</a:t>
            </a:r>
          </a:p>
          <a:p>
            <a:pPr lvl="1">
              <a:lnSpc>
                <a:spcPct val="170000"/>
              </a:lnSpc>
              <a:spcBef>
                <a:spcPts val="0"/>
              </a:spcBef>
            </a:pPr>
            <a:r>
              <a:rPr lang="en-US" altLang="zh-CN" sz="3800" dirty="0"/>
              <a:t>【</a:t>
            </a:r>
            <a:r>
              <a:rPr lang="zh-CN" altLang="en-US" sz="3800" dirty="0"/>
              <a:t>背包问题</a:t>
            </a:r>
            <a:r>
              <a:rPr lang="en-US" altLang="zh-CN" sz="3800" dirty="0"/>
              <a:t>】</a:t>
            </a:r>
          </a:p>
          <a:p>
            <a:pPr lvl="2">
              <a:lnSpc>
                <a:spcPct val="170000"/>
              </a:lnSpc>
              <a:spcBef>
                <a:spcPts val="0"/>
              </a:spcBef>
            </a:pPr>
            <a:r>
              <a:rPr lang="zh-CN" altLang="en-US" sz="2900" dirty="0"/>
              <a:t>能直接得到最优解的算法就是枚举算法。但是现在运用贪心算法来实现这个问题的一个近似最优解。</a:t>
            </a:r>
          </a:p>
          <a:p>
            <a:pPr lvl="2">
              <a:lnSpc>
                <a:spcPct val="170000"/>
              </a:lnSpc>
              <a:spcBef>
                <a:spcPts val="0"/>
              </a:spcBef>
            </a:pPr>
            <a:r>
              <a:rPr lang="zh-CN" altLang="en-US" sz="2900" dirty="0"/>
              <a:t>每次挑选价值最大的物品装入背包，得到的结果是否最优？</a:t>
            </a:r>
          </a:p>
          <a:p>
            <a:pPr lvl="2">
              <a:lnSpc>
                <a:spcPct val="170000"/>
              </a:lnSpc>
              <a:spcBef>
                <a:spcPts val="0"/>
              </a:spcBef>
            </a:pPr>
            <a:r>
              <a:rPr lang="zh-CN" altLang="en-US" sz="2900" dirty="0"/>
              <a:t>每次挑选所占空间最小的物品装入是否能得到最优解？</a:t>
            </a:r>
          </a:p>
          <a:p>
            <a:pPr lvl="2">
              <a:lnSpc>
                <a:spcPct val="170000"/>
              </a:lnSpc>
              <a:spcBef>
                <a:spcPts val="0"/>
              </a:spcBef>
            </a:pPr>
            <a:r>
              <a:rPr lang="zh-CN" altLang="en-US" sz="2900" dirty="0"/>
              <a:t>每次选取单位容量价值最大的物品，成为解本题的策略。 </a:t>
            </a:r>
          </a:p>
        </p:txBody>
      </p:sp>
      <p:sp>
        <p:nvSpPr>
          <p:cNvPr id="7" name="Rectangle 2">
            <a:extLst>
              <a:ext uri="{FF2B5EF4-FFF2-40B4-BE49-F238E27FC236}">
                <a16:creationId xmlns:a16="http://schemas.microsoft.com/office/drawing/2014/main" id="{0D1D5EC7-D619-4DF8-A99E-46519EDCCEE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贪心</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6928522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2401283">
                                            <p:txEl>
                                              <p:pRg st="5" end="5"/>
                                            </p:txEl>
                                          </p:spTgt>
                                        </p:tgtEl>
                                        <p:attrNameLst>
                                          <p:attrName>style.visibility</p:attrName>
                                        </p:attrNameLst>
                                      </p:cBhvr>
                                      <p:to>
                                        <p:strVal val="visible"/>
                                      </p:to>
                                    </p:set>
                                    <p:anim calcmode="lin" valueType="num">
                                      <p:cBhvr additive="base">
                                        <p:cTn id="32" dur="500" fill="hold"/>
                                        <p:tgtEl>
                                          <p:spTgt spid="240128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12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6512" y="1019964"/>
            <a:ext cx="5700668" cy="3640018"/>
          </a:xfrm>
        </p:spPr>
        <p:txBody>
          <a:bodyPr>
            <a:normAutofit fontScale="47500" lnSpcReduction="20000"/>
          </a:bodyPr>
          <a:lstStyle/>
          <a:p>
            <a:pPr>
              <a:lnSpc>
                <a:spcPct val="170000"/>
              </a:lnSpc>
              <a:spcBef>
                <a:spcPts val="0"/>
              </a:spcBef>
            </a:pPr>
            <a:r>
              <a:rPr lang="zh-CN" altLang="en-US" sz="4200" dirty="0"/>
              <a:t>算法案例</a:t>
            </a:r>
          </a:p>
          <a:p>
            <a:pPr lvl="1">
              <a:lnSpc>
                <a:spcPct val="170000"/>
              </a:lnSpc>
              <a:spcBef>
                <a:spcPts val="0"/>
              </a:spcBef>
            </a:pPr>
            <a:r>
              <a:rPr lang="en-US" altLang="zh-CN" sz="3800" dirty="0"/>
              <a:t>【</a:t>
            </a:r>
            <a:r>
              <a:rPr lang="zh-CN" altLang="en-US" sz="3800" dirty="0"/>
              <a:t>背包问题</a:t>
            </a:r>
            <a:r>
              <a:rPr lang="en-US" altLang="zh-CN" sz="3800" dirty="0"/>
              <a:t>】</a:t>
            </a:r>
          </a:p>
          <a:p>
            <a:pPr marL="804863" lvl="2">
              <a:lnSpc>
                <a:spcPct val="170000"/>
              </a:lnSpc>
              <a:spcBef>
                <a:spcPts val="0"/>
              </a:spcBef>
            </a:pPr>
            <a:r>
              <a:rPr lang="zh-CN" altLang="en-US" sz="2900" dirty="0"/>
              <a:t>选择能产生问题最优解的最优度量标准是使用贪心法的核心问题。要想得到最优解，就要在效益增长和背包容量消耗两者之间寻找平衡。也就是说，总应该把那些单位效益最高的物体先放入背包。</a:t>
            </a:r>
          </a:p>
          <a:p>
            <a:pPr marL="804863" lvl="2">
              <a:lnSpc>
                <a:spcPct val="170000"/>
              </a:lnSpc>
              <a:spcBef>
                <a:spcPts val="0"/>
              </a:spcBef>
            </a:pPr>
            <a:r>
              <a:rPr lang="zh-CN" altLang="en-US" sz="2900" dirty="0"/>
              <a:t>首先挑选</a:t>
            </a:r>
            <a:r>
              <a:rPr lang="en-US" altLang="zh-CN" sz="2900" dirty="0"/>
              <a:t>p[</a:t>
            </a:r>
            <a:r>
              <a:rPr lang="en-US" altLang="zh-CN" sz="2900" dirty="0" err="1"/>
              <a:t>i</a:t>
            </a:r>
            <a:r>
              <a:rPr lang="en-US" altLang="zh-CN" sz="2900" dirty="0"/>
              <a:t>]/w[</a:t>
            </a:r>
            <a:r>
              <a:rPr lang="en-US" altLang="zh-CN" sz="2900" dirty="0" err="1"/>
              <a:t>i</a:t>
            </a:r>
            <a:r>
              <a:rPr lang="en-US" altLang="zh-CN" sz="2900" dirty="0"/>
              <a:t>]</a:t>
            </a:r>
            <a:r>
              <a:rPr lang="zh-CN" altLang="en-US" sz="2900" dirty="0"/>
              <a:t>最大但又符合约束条件∑</a:t>
            </a:r>
            <a:r>
              <a:rPr lang="en-US" altLang="zh-CN" sz="2900" dirty="0"/>
              <a:t>WI&lt;=M</a:t>
            </a:r>
            <a:r>
              <a:rPr lang="zh-CN" altLang="en-US" sz="2900" dirty="0"/>
              <a:t>的物品，并记录</a:t>
            </a:r>
            <a:r>
              <a:rPr lang="en-US" altLang="zh-CN" sz="2900" dirty="0"/>
              <a:t>I</a:t>
            </a:r>
            <a:r>
              <a:rPr lang="zh-CN" altLang="en-US" sz="2900" dirty="0"/>
              <a:t>，如果不满足约束条件，就选下一个，</a:t>
            </a:r>
            <a:r>
              <a:rPr lang="en-US" altLang="zh-CN" sz="2900" dirty="0"/>
              <a:t>……</a:t>
            </a:r>
            <a:r>
              <a:rPr lang="zh-CN" altLang="en-US" sz="2900" dirty="0"/>
              <a:t>，直到所有物品都被遍历。将所有记录的</a:t>
            </a:r>
            <a:r>
              <a:rPr lang="en-US" altLang="zh-CN" sz="2900" dirty="0"/>
              <a:t>I</a:t>
            </a:r>
            <a:r>
              <a:rPr lang="zh-CN" altLang="en-US" sz="2900" dirty="0"/>
              <a:t>值输出，就是被选中可以装入背包中的物品序号。</a:t>
            </a:r>
          </a:p>
        </p:txBody>
      </p:sp>
      <p:pic>
        <p:nvPicPr>
          <p:cNvPr id="5" name="图片 4"/>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5580112" y="1131590"/>
            <a:ext cx="3384376" cy="3568010"/>
          </a:xfrm>
          <a:prstGeom prst="rect">
            <a:avLst/>
          </a:prstGeom>
          <a:noFill/>
          <a:ln>
            <a:solidFill>
              <a:schemeClr val="bg1">
                <a:lumMod val="85000"/>
              </a:schemeClr>
            </a:solidFill>
          </a:ln>
        </p:spPr>
      </p:pic>
      <p:sp>
        <p:nvSpPr>
          <p:cNvPr id="8" name="Rectangle 2">
            <a:extLst>
              <a:ext uri="{FF2B5EF4-FFF2-40B4-BE49-F238E27FC236}">
                <a16:creationId xmlns:a16="http://schemas.microsoft.com/office/drawing/2014/main" id="{8644FA1C-349A-4A14-9308-236033DBB4DF}"/>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贪心</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6581219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467545" y="897732"/>
            <a:ext cx="8424936" cy="3906266"/>
          </a:xfrm>
        </p:spPr>
        <p:txBody>
          <a:bodyPr>
            <a:normAutofit/>
          </a:bodyPr>
          <a:lstStyle/>
          <a:p>
            <a:pPr>
              <a:lnSpc>
                <a:spcPct val="150000"/>
              </a:lnSpc>
            </a:pPr>
            <a:r>
              <a:rPr lang="zh-CN" altLang="en-US" sz="2600" dirty="0"/>
              <a:t>算法定义</a:t>
            </a:r>
          </a:p>
          <a:p>
            <a:pPr lvl="1">
              <a:lnSpc>
                <a:spcPct val="150000"/>
              </a:lnSpc>
            </a:pPr>
            <a:r>
              <a:rPr lang="zh-CN" altLang="en-US" sz="2200" dirty="0"/>
              <a:t>回溯法（</a:t>
            </a:r>
            <a:r>
              <a:rPr lang="en-US" altLang="zh-CN" sz="2200" dirty="0"/>
              <a:t>Back-Track Algorithm</a:t>
            </a:r>
            <a:r>
              <a:rPr lang="zh-CN" altLang="en-US" sz="2200" dirty="0"/>
              <a:t>）是一个既带有系统性又带有跳跃性的的搜索算法。它在包含问题的所有解空间（</a:t>
            </a:r>
            <a:r>
              <a:rPr lang="en-US" altLang="zh-CN" sz="2200" dirty="0"/>
              <a:t>Solution Space</a:t>
            </a:r>
            <a:r>
              <a:rPr lang="zh-CN" altLang="en-US" sz="2200" dirty="0"/>
              <a:t>）树中，按照深度优先的策略，从根结点出发搜索解空间树。算法搜索至解空间树的任一结点时，总是先判断该结点是否肯定不包含问题的解。如果肯定不包含，则跳过对以该结点为根的子树的系统搜索，逐层向其祖先结点回溯。</a:t>
            </a:r>
          </a:p>
        </p:txBody>
      </p:sp>
      <p:sp>
        <p:nvSpPr>
          <p:cNvPr id="7" name="Rectangle 2">
            <a:extLst>
              <a:ext uri="{FF2B5EF4-FFF2-40B4-BE49-F238E27FC236}">
                <a16:creationId xmlns:a16="http://schemas.microsoft.com/office/drawing/2014/main" id="{3B67C95A-E771-4577-A3FF-BC66E86E460D}"/>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4328034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755576" y="1052908"/>
            <a:ext cx="7776864" cy="3607074"/>
          </a:xfrm>
        </p:spPr>
        <p:txBody>
          <a:bodyPr>
            <a:normAutofit fontScale="92500" lnSpcReduction="10000"/>
          </a:bodyPr>
          <a:lstStyle/>
          <a:p>
            <a:pPr>
              <a:lnSpc>
                <a:spcPct val="170000"/>
              </a:lnSpc>
              <a:spcBef>
                <a:spcPts val="0"/>
              </a:spcBef>
            </a:pPr>
            <a:r>
              <a:rPr lang="zh-CN" altLang="en-US" sz="2600" dirty="0"/>
              <a:t>算法特点</a:t>
            </a:r>
          </a:p>
          <a:p>
            <a:pPr lvl="1">
              <a:lnSpc>
                <a:spcPct val="170000"/>
              </a:lnSpc>
              <a:spcBef>
                <a:spcPts val="0"/>
              </a:spcBef>
            </a:pPr>
            <a:r>
              <a:rPr lang="zh-CN" altLang="en-US" sz="2200" dirty="0"/>
              <a:t>回溯算法从一条路往前走，能进则进，不能进则退回来，换一条路再试。回溯在迷宫搜索中使用很常见，就是这条路走不通，然后返回前一个路口，继续下一条路；</a:t>
            </a:r>
          </a:p>
          <a:p>
            <a:pPr lvl="1">
              <a:lnSpc>
                <a:spcPct val="170000"/>
              </a:lnSpc>
              <a:spcBef>
                <a:spcPts val="0"/>
              </a:spcBef>
            </a:pPr>
            <a:r>
              <a:rPr lang="zh-CN" altLang="en-US" sz="2200" dirty="0"/>
              <a:t>回溯算法其实就是一种枚举算法。不过回溯算法使用剪枝函数，剪去一些不可能到达最终状态（即答案状态）的节点，从而减少状态空间树节点的生成。</a:t>
            </a:r>
          </a:p>
        </p:txBody>
      </p:sp>
      <p:sp>
        <p:nvSpPr>
          <p:cNvPr id="7" name="Rectangle 2">
            <a:extLst>
              <a:ext uri="{FF2B5EF4-FFF2-40B4-BE49-F238E27FC236}">
                <a16:creationId xmlns:a16="http://schemas.microsoft.com/office/drawing/2014/main" id="{AF8D6474-3CCA-49D4-9D42-8D682CC178D7}"/>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019274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107505" y="1019964"/>
            <a:ext cx="4320480" cy="3759232"/>
          </a:xfrm>
        </p:spPr>
        <p:txBody>
          <a:bodyPr>
            <a:normAutofit fontScale="85000" lnSpcReduction="10000"/>
          </a:bodyPr>
          <a:lstStyle/>
          <a:p>
            <a:pPr>
              <a:lnSpc>
                <a:spcPct val="170000"/>
              </a:lnSpc>
              <a:spcBef>
                <a:spcPts val="0"/>
              </a:spcBef>
            </a:pPr>
            <a:r>
              <a:rPr lang="zh-CN" altLang="en-US" sz="2600" dirty="0"/>
              <a:t>算法思路</a:t>
            </a:r>
          </a:p>
          <a:p>
            <a:pPr lvl="1">
              <a:lnSpc>
                <a:spcPct val="170000"/>
              </a:lnSpc>
              <a:spcBef>
                <a:spcPts val="0"/>
              </a:spcBef>
            </a:pPr>
            <a:r>
              <a:rPr lang="zh-CN" altLang="en-US" sz="2200" dirty="0"/>
              <a:t>用回溯算法解决问题的一般步骤：</a:t>
            </a:r>
          </a:p>
          <a:p>
            <a:pPr marL="804863" lvl="2">
              <a:lnSpc>
                <a:spcPct val="170000"/>
              </a:lnSpc>
              <a:spcBef>
                <a:spcPts val="0"/>
              </a:spcBef>
            </a:pPr>
            <a:r>
              <a:rPr lang="zh-CN" altLang="en-US" sz="1900" dirty="0"/>
              <a:t>针对所给问题，定义问题的解空间，它至少包含问题的一个（最优）解。</a:t>
            </a:r>
          </a:p>
          <a:p>
            <a:pPr marL="804863" lvl="2">
              <a:lnSpc>
                <a:spcPct val="170000"/>
              </a:lnSpc>
              <a:spcBef>
                <a:spcPts val="0"/>
              </a:spcBef>
            </a:pPr>
            <a:r>
              <a:rPr lang="zh-CN" altLang="en-US" sz="1900" dirty="0"/>
              <a:t>确定易于搜索的解空间结构</a:t>
            </a:r>
            <a:r>
              <a:rPr lang="en-US" altLang="zh-CN" sz="1900" dirty="0"/>
              <a:t>,</a:t>
            </a:r>
            <a:r>
              <a:rPr lang="zh-CN" altLang="en-US" sz="1900" dirty="0"/>
              <a:t>使得能用回溯法方便地搜索整个解空间。</a:t>
            </a:r>
          </a:p>
          <a:p>
            <a:pPr marL="804863" lvl="2">
              <a:lnSpc>
                <a:spcPct val="170000"/>
              </a:lnSpc>
              <a:spcBef>
                <a:spcPts val="0"/>
              </a:spcBef>
            </a:pPr>
            <a:r>
              <a:rPr lang="zh-CN" altLang="en-US" sz="1900" dirty="0"/>
              <a:t>以深度优先的方式搜索解空间，在搜索过程中用剪枝函数避免无效搜索。</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rot="5400000">
            <a:off x="4927607" y="592349"/>
            <a:ext cx="3759232" cy="4614462"/>
          </a:xfrm>
          <a:prstGeom prst="rect">
            <a:avLst/>
          </a:prstGeom>
        </p:spPr>
      </p:pic>
      <p:sp>
        <p:nvSpPr>
          <p:cNvPr id="8" name="Rectangle 2">
            <a:extLst>
              <a:ext uri="{FF2B5EF4-FFF2-40B4-BE49-F238E27FC236}">
                <a16:creationId xmlns:a16="http://schemas.microsoft.com/office/drawing/2014/main" id="{4CD23A50-84F1-4346-A6F3-4DA98FA1F2E9}"/>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2164106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63" name="Rectangle 3"/>
          <p:cNvSpPr>
            <a:spLocks noGrp="1" noChangeArrowheads="1"/>
          </p:cNvSpPr>
          <p:nvPr>
            <p:ph type="body" sz="half" idx="1"/>
          </p:nvPr>
        </p:nvSpPr>
        <p:spPr>
          <a:xfrm>
            <a:off x="539552" y="1019964"/>
            <a:ext cx="7777162" cy="3568010"/>
          </a:xfrm>
        </p:spPr>
        <p:txBody>
          <a:bodyPr>
            <a:normAutofit lnSpcReduction="10000"/>
          </a:bodyPr>
          <a:lstStyle/>
          <a:p>
            <a:pPr>
              <a:lnSpc>
                <a:spcPct val="200000"/>
              </a:lnSpc>
              <a:spcBef>
                <a:spcPts val="0"/>
              </a:spcBef>
              <a:buSzPct val="90000"/>
            </a:pPr>
            <a:r>
              <a:rPr lang="zh-CN" altLang="en-US" sz="2100" dirty="0">
                <a:effectLst>
                  <a:outerShdw blurRad="38100" dist="38100" dir="2700000" algn="tl">
                    <a:srgbClr val="C0C0C0"/>
                  </a:outerShdw>
                </a:effectLst>
              </a:rPr>
              <a:t>用计算机实现一个问题的求解，通常包括两个步骤：</a:t>
            </a:r>
            <a:endParaRPr lang="en-US" altLang="zh-CN" sz="2100" dirty="0">
              <a:effectLst>
                <a:outerShdw blurRad="38100" dist="38100" dir="2700000" algn="tl">
                  <a:srgbClr val="C0C0C0"/>
                </a:outerShdw>
              </a:effectLst>
            </a:endParaRPr>
          </a:p>
          <a:p>
            <a:pPr lvl="1">
              <a:lnSpc>
                <a:spcPct val="200000"/>
              </a:lnSpc>
              <a:spcBef>
                <a:spcPts val="0"/>
              </a:spcBef>
              <a:buSzPct val="90000"/>
            </a:pPr>
            <a:r>
              <a:rPr lang="zh-CN" altLang="en-US" sz="1700" b="1" dirty="0">
                <a:effectLst>
                  <a:outerShdw blurRad="38100" dist="38100" dir="2700000" algn="tl">
                    <a:srgbClr val="C0C0C0"/>
                  </a:outerShdw>
                </a:effectLst>
              </a:rPr>
              <a:t>一是发现潜在的算法；</a:t>
            </a:r>
            <a:endParaRPr lang="en-US" altLang="zh-CN" sz="1700" b="1" dirty="0">
              <a:effectLst>
                <a:outerShdw blurRad="38100" dist="38100" dir="2700000" algn="tl">
                  <a:srgbClr val="C0C0C0"/>
                </a:outerShdw>
              </a:effectLst>
            </a:endParaRPr>
          </a:p>
          <a:p>
            <a:pPr lvl="1">
              <a:lnSpc>
                <a:spcPct val="200000"/>
              </a:lnSpc>
              <a:spcBef>
                <a:spcPts val="0"/>
              </a:spcBef>
              <a:buSzPct val="90000"/>
            </a:pPr>
            <a:r>
              <a:rPr lang="zh-CN" altLang="en-US" sz="1700" b="1" dirty="0">
                <a:effectLst>
                  <a:outerShdw blurRad="38100" dist="38100" dir="2700000" algn="tl">
                    <a:srgbClr val="C0C0C0"/>
                  </a:outerShdw>
                </a:effectLst>
              </a:rPr>
              <a:t>二是以程序的方法表示并实现算法。</a:t>
            </a:r>
            <a:endParaRPr lang="en-US" altLang="zh-CN" sz="1700" b="1" dirty="0">
              <a:effectLst>
                <a:outerShdw blurRad="38100" dist="38100" dir="2700000" algn="tl">
                  <a:srgbClr val="C0C0C0"/>
                </a:outerShdw>
              </a:effectLst>
            </a:endParaRPr>
          </a:p>
          <a:p>
            <a:pPr>
              <a:lnSpc>
                <a:spcPct val="200000"/>
              </a:lnSpc>
              <a:spcBef>
                <a:spcPts val="0"/>
              </a:spcBef>
              <a:buSzPct val="90000"/>
            </a:pPr>
            <a:r>
              <a:rPr lang="zh-CN" altLang="en-US" sz="2100" dirty="0">
                <a:effectLst>
                  <a:outerShdw blurRad="38100" dist="38100" dir="2700000" algn="tl">
                    <a:srgbClr val="C0C0C0"/>
                  </a:outerShdw>
                </a:effectLst>
              </a:rPr>
              <a:t>算法发现的过程和一般问题的求解过程之间存在着紧密的联系，因此在计算机科学领域，人们把问题求解，简化为一种算法，但并不是所有的问题一定都能找到解决问题的算法。</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5.1.1 </a:t>
            </a:r>
            <a:r>
              <a:rPr lang="zh-CN" altLang="en-US" sz="3600" b="1" kern="0" dirty="0">
                <a:solidFill>
                  <a:srgbClr val="FFFFFF"/>
                </a:solidFill>
                <a:ea typeface="黑体" pitchFamily="2" charset="-122"/>
              </a:rPr>
              <a:t>发现算法</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361653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179512" y="987574"/>
            <a:ext cx="7128792" cy="3816424"/>
          </a:xfrm>
        </p:spPr>
        <p:txBody>
          <a:bodyPr>
            <a:normAutofit fontScale="92500"/>
          </a:bodyPr>
          <a:lstStyle/>
          <a:p>
            <a:pPr>
              <a:lnSpc>
                <a:spcPct val="160000"/>
              </a:lnSpc>
              <a:spcBef>
                <a:spcPts val="0"/>
              </a:spcBef>
            </a:pPr>
            <a:r>
              <a:rPr lang="zh-CN" altLang="en-US" sz="2600" dirty="0"/>
              <a:t>算法案例</a:t>
            </a:r>
          </a:p>
          <a:p>
            <a:pPr lvl="1">
              <a:lnSpc>
                <a:spcPct val="160000"/>
              </a:lnSpc>
              <a:spcBef>
                <a:spcPts val="0"/>
              </a:spcBef>
            </a:pPr>
            <a:r>
              <a:rPr lang="en-US" altLang="zh-CN" sz="2200" dirty="0"/>
              <a:t>【</a:t>
            </a:r>
            <a:r>
              <a:rPr lang="zh-CN" altLang="en-US" sz="2200" dirty="0"/>
              <a:t>迷宫问题</a:t>
            </a:r>
            <a:r>
              <a:rPr lang="en-US" altLang="zh-CN" sz="2200" dirty="0"/>
              <a:t>】</a:t>
            </a:r>
            <a:r>
              <a:rPr lang="zh-CN" altLang="en-US" sz="2200" dirty="0"/>
              <a:t>在迷宫中求从入口到出口的一条简单路径。</a:t>
            </a:r>
          </a:p>
          <a:p>
            <a:pPr lvl="2">
              <a:lnSpc>
                <a:spcPct val="160000"/>
              </a:lnSpc>
              <a:spcBef>
                <a:spcPts val="0"/>
              </a:spcBef>
            </a:pPr>
            <a:r>
              <a:rPr lang="zh-CN" altLang="en-US" sz="1800" dirty="0"/>
              <a:t>计算机解迷宫时，通常用的是“试探和回溯”的方法，即从入口出发，顺某一方向向前探索，若能走通，则继续往前走；否则沿原路退回，换一个方向再继续探索，直至所有可能的通路都探索到为止。如果所有可能的通路都试探过，还是不能走到终点，那就说明该迷宫不存在从起点到终点的通道。</a:t>
            </a:r>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7164288" y="2211710"/>
            <a:ext cx="1979712" cy="1728192"/>
          </a:xfrm>
          <a:prstGeom prst="rect">
            <a:avLst/>
          </a:prstGeom>
          <a:noFill/>
          <a:ln>
            <a:noFill/>
          </a:ln>
        </p:spPr>
      </p:pic>
      <p:sp>
        <p:nvSpPr>
          <p:cNvPr id="8" name="Rectangle 2">
            <a:extLst>
              <a:ext uri="{FF2B5EF4-FFF2-40B4-BE49-F238E27FC236}">
                <a16:creationId xmlns:a16="http://schemas.microsoft.com/office/drawing/2014/main" id="{4F430DF6-1887-4801-92D9-D8F303C2A2D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4829857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28058" y="915566"/>
            <a:ext cx="8424936" cy="3784034"/>
          </a:xfrm>
        </p:spPr>
        <p:txBody>
          <a:bodyPr>
            <a:normAutofit fontScale="85000" lnSpcReduction="20000"/>
          </a:bodyPr>
          <a:lstStyle/>
          <a:p>
            <a:pPr>
              <a:lnSpc>
                <a:spcPct val="170000"/>
              </a:lnSpc>
              <a:spcBef>
                <a:spcPts val="0"/>
              </a:spcBef>
            </a:pPr>
            <a:r>
              <a:rPr lang="zh-CN" altLang="en-US" sz="2600" dirty="0"/>
              <a:t>算法案例</a:t>
            </a:r>
          </a:p>
          <a:p>
            <a:pPr lvl="1">
              <a:lnSpc>
                <a:spcPct val="170000"/>
              </a:lnSpc>
              <a:spcBef>
                <a:spcPts val="0"/>
              </a:spcBef>
            </a:pPr>
            <a:r>
              <a:rPr lang="en-US" altLang="zh-CN" sz="2200" dirty="0"/>
              <a:t>【</a:t>
            </a:r>
            <a:r>
              <a:rPr lang="zh-CN" altLang="en-US" sz="2200" dirty="0"/>
              <a:t>迷宫问题</a:t>
            </a:r>
            <a:r>
              <a:rPr lang="en-US" altLang="zh-CN" sz="2200" dirty="0"/>
              <a:t>】</a:t>
            </a:r>
            <a:r>
              <a:rPr lang="zh-CN" altLang="en-US" sz="2200" dirty="0"/>
              <a:t>在迷宫中求从入口到出口的一条简单路径。</a:t>
            </a:r>
          </a:p>
          <a:p>
            <a:pPr lvl="2">
              <a:lnSpc>
                <a:spcPct val="170000"/>
              </a:lnSpc>
              <a:spcBef>
                <a:spcPts val="0"/>
              </a:spcBef>
            </a:pPr>
            <a:r>
              <a:rPr lang="zh-CN" altLang="en-US" sz="1800" dirty="0"/>
              <a:t>步骤一、从入口进入迷宫之后，不管在迷宫的哪一个位置上，都是先往东走，如果走得通就继续往东走，如果在某个位置上往东走不通的话，就依次试探往南、往西和往北方向，从一个走得通的方向继续往前直到出口为止；</a:t>
            </a:r>
          </a:p>
          <a:p>
            <a:pPr lvl="2">
              <a:lnSpc>
                <a:spcPct val="170000"/>
              </a:lnSpc>
              <a:spcBef>
                <a:spcPts val="0"/>
              </a:spcBef>
            </a:pPr>
            <a:r>
              <a:rPr lang="zh-CN" altLang="en-US" sz="1800" dirty="0"/>
              <a:t>步骤二、如果在某个位置上四个方向都走不通的话，就退回到前一个位置，换一个方向再试，如果这个位置已经没有方向可试了就再退一步； </a:t>
            </a:r>
          </a:p>
          <a:p>
            <a:pPr lvl="2">
              <a:lnSpc>
                <a:spcPct val="170000"/>
              </a:lnSpc>
              <a:spcBef>
                <a:spcPts val="0"/>
              </a:spcBef>
            </a:pPr>
            <a:r>
              <a:rPr lang="zh-CN" altLang="en-US" sz="1800" dirty="0"/>
              <a:t>步骤三、如果所有已经走过的位置的四个方向都试探过了，一直退到起始点都没有走通，那就说明这个迷宫根本不通；所谓“走不通”不单是指遇到“墙挡路”，还有“已经走过的路不能重复走第二次”，它包括“曾经走过而没有走通的路”。</a:t>
            </a:r>
          </a:p>
        </p:txBody>
      </p:sp>
      <p:sp>
        <p:nvSpPr>
          <p:cNvPr id="7" name="Rectangle 2">
            <a:extLst>
              <a:ext uri="{FF2B5EF4-FFF2-40B4-BE49-F238E27FC236}">
                <a16:creationId xmlns:a16="http://schemas.microsoft.com/office/drawing/2014/main" id="{7D54E4C4-92D9-4B60-A890-F79380813002}"/>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0291254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107504" y="915566"/>
            <a:ext cx="8928992" cy="3784034"/>
          </a:xfrm>
        </p:spPr>
        <p:txBody>
          <a:bodyPr>
            <a:normAutofit/>
          </a:bodyPr>
          <a:lstStyle/>
          <a:p>
            <a:pPr>
              <a:lnSpc>
                <a:spcPct val="170000"/>
              </a:lnSpc>
              <a:spcBef>
                <a:spcPts val="0"/>
              </a:spcBef>
            </a:pPr>
            <a:r>
              <a:rPr lang="zh-CN" altLang="en-US" sz="2600" dirty="0"/>
              <a:t>算法案例</a:t>
            </a:r>
          </a:p>
          <a:p>
            <a:pPr lvl="1">
              <a:lnSpc>
                <a:spcPct val="170000"/>
              </a:lnSpc>
              <a:spcBef>
                <a:spcPts val="0"/>
              </a:spcBef>
            </a:pPr>
            <a:r>
              <a:rPr lang="en-US" altLang="zh-CN" sz="2200" dirty="0"/>
              <a:t>【</a:t>
            </a:r>
            <a:r>
              <a:rPr lang="zh-CN" altLang="en-US" sz="2200" dirty="0"/>
              <a:t>迷宫问题</a:t>
            </a:r>
            <a:r>
              <a:rPr lang="en-US" altLang="zh-CN" sz="2200" dirty="0"/>
              <a:t>】</a:t>
            </a:r>
            <a:r>
              <a:rPr lang="zh-CN" altLang="en-US" sz="2200" dirty="0"/>
              <a:t>在迷宫中求从入口到出口的一条简单路径。</a:t>
            </a:r>
          </a:p>
          <a:p>
            <a:pPr marL="895350" lvl="2" indent="-285750">
              <a:lnSpc>
                <a:spcPct val="170000"/>
              </a:lnSpc>
              <a:spcBef>
                <a:spcPts val="0"/>
              </a:spcBef>
            </a:pPr>
            <a:r>
              <a:rPr lang="zh-CN" altLang="en-US" sz="1800" dirty="0"/>
              <a:t>求迷宫中一条路径的算法的基本思想是：</a:t>
            </a:r>
          </a:p>
          <a:p>
            <a:pPr marL="895350" lvl="3" indent="119063">
              <a:lnSpc>
                <a:spcPct val="170000"/>
              </a:lnSpc>
              <a:spcBef>
                <a:spcPts val="0"/>
              </a:spcBef>
            </a:pPr>
            <a:r>
              <a:rPr lang="zh-CN" altLang="en-US" sz="1600" dirty="0"/>
              <a:t>若当前位置“可通”，则纳入“当前路径”，并继续朝“下一位置”探索；</a:t>
            </a:r>
          </a:p>
          <a:p>
            <a:pPr marL="895350" lvl="3" indent="119063">
              <a:lnSpc>
                <a:spcPct val="170000"/>
              </a:lnSpc>
              <a:spcBef>
                <a:spcPts val="0"/>
              </a:spcBef>
            </a:pPr>
            <a:r>
              <a:rPr lang="zh-CN" altLang="en-US" sz="1600" dirty="0"/>
              <a:t>若当前位置“不可通”，则应顺着</a:t>
            </a:r>
            <a:r>
              <a:rPr lang="en-US" altLang="zh-CN" sz="1600" dirty="0"/>
              <a:t>"</a:t>
            </a:r>
            <a:r>
              <a:rPr lang="zh-CN" altLang="en-US" sz="1600" dirty="0"/>
              <a:t>来的方向</a:t>
            </a:r>
            <a:r>
              <a:rPr lang="en-US" altLang="zh-CN" sz="1600" dirty="0"/>
              <a:t>"</a:t>
            </a:r>
            <a:r>
              <a:rPr lang="zh-CN" altLang="en-US" sz="1600" dirty="0"/>
              <a:t>退回到“前一通道块”，然后朝着除“来向”之外的其他方向继续探索；</a:t>
            </a:r>
          </a:p>
          <a:p>
            <a:pPr marL="895350" lvl="3" indent="119063">
              <a:lnSpc>
                <a:spcPct val="170000"/>
              </a:lnSpc>
              <a:spcBef>
                <a:spcPts val="0"/>
              </a:spcBef>
            </a:pPr>
            <a:r>
              <a:rPr lang="zh-CN" altLang="en-US" sz="1600" dirty="0"/>
              <a:t>若该通道块的四周四个方块均“不可通”，则应从“当前路径”上删除该通道块。 </a:t>
            </a:r>
          </a:p>
        </p:txBody>
      </p:sp>
      <p:sp>
        <p:nvSpPr>
          <p:cNvPr id="7" name="Rectangle 2">
            <a:extLst>
              <a:ext uri="{FF2B5EF4-FFF2-40B4-BE49-F238E27FC236}">
                <a16:creationId xmlns:a16="http://schemas.microsoft.com/office/drawing/2014/main" id="{0A2744F0-C787-4129-9CE4-56B665928B94}"/>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25275054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2401283">
                                            <p:txEl>
                                              <p:pRg st="3" end="3"/>
                                            </p:txEl>
                                          </p:spTgt>
                                        </p:tgtEl>
                                        <p:attrNameLst>
                                          <p:attrName>style.visibility</p:attrName>
                                        </p:attrNameLst>
                                      </p:cBhvr>
                                      <p:to>
                                        <p:strVal val="visible"/>
                                      </p:to>
                                    </p:set>
                                    <p:anim calcmode="lin" valueType="num">
                                      <p:cBhvr additive="base">
                                        <p:cTn id="22" dur="500" fill="hold"/>
                                        <p:tgtEl>
                                          <p:spTgt spid="240128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40128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2401283">
                                            <p:txEl>
                                              <p:pRg st="4" end="4"/>
                                            </p:txEl>
                                          </p:spTgt>
                                        </p:tgtEl>
                                        <p:attrNameLst>
                                          <p:attrName>style.visibility</p:attrName>
                                        </p:attrNameLst>
                                      </p:cBhvr>
                                      <p:to>
                                        <p:strVal val="visible"/>
                                      </p:to>
                                    </p:set>
                                    <p:anim calcmode="lin" valueType="num">
                                      <p:cBhvr additive="base">
                                        <p:cTn id="27" dur="500" fill="hold"/>
                                        <p:tgtEl>
                                          <p:spTgt spid="24012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0128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2401283">
                                            <p:txEl>
                                              <p:pRg st="5" end="5"/>
                                            </p:txEl>
                                          </p:spTgt>
                                        </p:tgtEl>
                                        <p:attrNameLst>
                                          <p:attrName>style.visibility</p:attrName>
                                        </p:attrNameLst>
                                      </p:cBhvr>
                                      <p:to>
                                        <p:strVal val="visible"/>
                                      </p:to>
                                    </p:set>
                                    <p:anim calcmode="lin" valueType="num">
                                      <p:cBhvr additive="base">
                                        <p:cTn id="32" dur="500" fill="hold"/>
                                        <p:tgtEl>
                                          <p:spTgt spid="240128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4012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323528" y="915566"/>
            <a:ext cx="6408712" cy="3784034"/>
          </a:xfrm>
        </p:spPr>
        <p:txBody>
          <a:bodyPr>
            <a:normAutofit fontScale="77500" lnSpcReduction="20000"/>
          </a:bodyPr>
          <a:lstStyle/>
          <a:p>
            <a:pPr>
              <a:lnSpc>
                <a:spcPct val="170000"/>
              </a:lnSpc>
              <a:spcBef>
                <a:spcPts val="0"/>
              </a:spcBef>
            </a:pPr>
            <a:r>
              <a:rPr lang="zh-CN" altLang="en-US" sz="2600" dirty="0"/>
              <a:t>算法案例</a:t>
            </a:r>
          </a:p>
          <a:p>
            <a:pPr lvl="1">
              <a:lnSpc>
                <a:spcPct val="170000"/>
              </a:lnSpc>
              <a:spcBef>
                <a:spcPts val="0"/>
              </a:spcBef>
            </a:pPr>
            <a:r>
              <a:rPr lang="en-US" altLang="zh-CN" sz="2200" dirty="0"/>
              <a:t>【N</a:t>
            </a:r>
            <a:r>
              <a:rPr lang="zh-CN" altLang="en-US" sz="2200" dirty="0"/>
              <a:t>皇后问题</a:t>
            </a:r>
            <a:r>
              <a:rPr lang="en-US" altLang="zh-CN" sz="2200" dirty="0"/>
              <a:t>】</a:t>
            </a:r>
            <a:r>
              <a:rPr lang="zh-CN" altLang="en-US" sz="2200" dirty="0"/>
              <a:t>在一个</a:t>
            </a:r>
            <a:r>
              <a:rPr lang="en-US" altLang="zh-CN" sz="2200" dirty="0"/>
              <a:t>N*N</a:t>
            </a:r>
            <a:r>
              <a:rPr lang="zh-CN" altLang="en-US" sz="2200" dirty="0"/>
              <a:t>的棋盘上放置</a:t>
            </a:r>
            <a:r>
              <a:rPr lang="en-US" altLang="zh-CN" sz="2200" dirty="0"/>
              <a:t>N</a:t>
            </a:r>
            <a:r>
              <a:rPr lang="zh-CN" altLang="en-US" sz="2200" dirty="0"/>
              <a:t>个皇后，且使得每两个之间不能互相攻击，也就是使得每两个不在同一行，同一列和同一斜角线上。</a:t>
            </a:r>
          </a:p>
          <a:p>
            <a:pPr lvl="1">
              <a:lnSpc>
                <a:spcPct val="170000"/>
              </a:lnSpc>
              <a:spcBef>
                <a:spcPts val="0"/>
              </a:spcBef>
            </a:pPr>
            <a:r>
              <a:rPr lang="zh-CN" altLang="en-US" sz="2200" dirty="0"/>
              <a:t>分析：对于</a:t>
            </a:r>
            <a:r>
              <a:rPr lang="en-US" altLang="zh-CN" sz="2200" dirty="0"/>
              <a:t>N</a:t>
            </a:r>
            <a:r>
              <a:rPr lang="zh-CN" altLang="en-US" sz="2200" dirty="0"/>
              <a:t>＝</a:t>
            </a:r>
            <a:r>
              <a:rPr lang="en-US" altLang="zh-CN" sz="2200" dirty="0"/>
              <a:t>1</a:t>
            </a:r>
            <a:r>
              <a:rPr lang="zh-CN" altLang="en-US" sz="2200" dirty="0"/>
              <a:t>，问题的解很简单，而且我们很容易看出对于</a:t>
            </a:r>
            <a:r>
              <a:rPr lang="en-US" altLang="zh-CN" sz="2200" dirty="0"/>
              <a:t>N</a:t>
            </a:r>
            <a:r>
              <a:rPr lang="zh-CN" altLang="en-US" sz="2200" dirty="0"/>
              <a:t>＝</a:t>
            </a:r>
            <a:r>
              <a:rPr lang="en-US" altLang="zh-CN" sz="2200" dirty="0"/>
              <a:t>2</a:t>
            </a:r>
            <a:r>
              <a:rPr lang="zh-CN" altLang="en-US" sz="2200" dirty="0"/>
              <a:t>和</a:t>
            </a:r>
            <a:r>
              <a:rPr lang="en-US" altLang="zh-CN" sz="2200" dirty="0"/>
              <a:t>N</a:t>
            </a:r>
            <a:r>
              <a:rPr lang="zh-CN" altLang="en-US" sz="2200" dirty="0"/>
              <a:t>＝</a:t>
            </a:r>
            <a:r>
              <a:rPr lang="en-US" altLang="zh-CN" sz="2200" dirty="0"/>
              <a:t>3</a:t>
            </a:r>
            <a:r>
              <a:rPr lang="zh-CN" altLang="en-US" sz="2200" dirty="0"/>
              <a:t>来说，这个问题是无解的。所让我们考虑</a:t>
            </a:r>
            <a:r>
              <a:rPr lang="en-US" altLang="zh-CN" sz="2200" dirty="0"/>
              <a:t>N=4</a:t>
            </a:r>
            <a:r>
              <a:rPr lang="zh-CN" altLang="en-US" sz="2200" dirty="0"/>
              <a:t>的皇后问题并用回溯法对它求解。因为每个皇后都必须分别占据</a:t>
            </a:r>
            <a:r>
              <a:rPr lang="en-US" altLang="zh-CN" sz="2200" dirty="0"/>
              <a:t>—</a:t>
            </a:r>
            <a:r>
              <a:rPr lang="zh-CN" altLang="en-US" sz="2200" dirty="0"/>
              <a:t>行，我们需要做的是为棋盘上的每个皇后分配一列。</a:t>
            </a:r>
          </a:p>
        </p:txBody>
      </p:sp>
      <p:pic>
        <p:nvPicPr>
          <p:cNvPr id="6" name="图片 5"/>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804248" y="2211710"/>
            <a:ext cx="2232248" cy="1512168"/>
          </a:xfrm>
          <a:prstGeom prst="rect">
            <a:avLst/>
          </a:prstGeom>
          <a:noFill/>
          <a:ln>
            <a:noFill/>
          </a:ln>
        </p:spPr>
      </p:pic>
      <p:sp>
        <p:nvSpPr>
          <p:cNvPr id="8" name="Rectangle 2">
            <a:extLst>
              <a:ext uri="{FF2B5EF4-FFF2-40B4-BE49-F238E27FC236}">
                <a16:creationId xmlns:a16="http://schemas.microsoft.com/office/drawing/2014/main" id="{A57E2B37-33AF-4180-AE11-1352ABD4C74D}"/>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13453870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1283" name="Rectangle 3"/>
          <p:cNvSpPr>
            <a:spLocks noGrp="1" noChangeArrowheads="1"/>
          </p:cNvSpPr>
          <p:nvPr>
            <p:ph type="body" idx="1"/>
          </p:nvPr>
        </p:nvSpPr>
        <p:spPr>
          <a:xfrm>
            <a:off x="539552" y="1059582"/>
            <a:ext cx="3024336" cy="3384376"/>
          </a:xfrm>
        </p:spPr>
        <p:txBody>
          <a:bodyPr>
            <a:normAutofit/>
          </a:bodyPr>
          <a:lstStyle/>
          <a:p>
            <a:pPr>
              <a:lnSpc>
                <a:spcPct val="170000"/>
              </a:lnSpc>
              <a:spcBef>
                <a:spcPts val="0"/>
              </a:spcBef>
            </a:pPr>
            <a:r>
              <a:rPr lang="zh-CN" altLang="en-US" sz="2600" dirty="0"/>
              <a:t>算法案例</a:t>
            </a:r>
          </a:p>
          <a:p>
            <a:pPr lvl="1">
              <a:lnSpc>
                <a:spcPct val="170000"/>
              </a:lnSpc>
              <a:spcBef>
                <a:spcPts val="0"/>
              </a:spcBef>
            </a:pPr>
            <a:r>
              <a:rPr lang="en-US" altLang="zh-CN" sz="2200" dirty="0"/>
              <a:t>【N</a:t>
            </a:r>
            <a:r>
              <a:rPr lang="zh-CN" altLang="en-US" sz="2200" dirty="0"/>
              <a:t>皇后问题</a:t>
            </a:r>
            <a:r>
              <a:rPr lang="en-US" altLang="zh-CN" sz="2200" dirty="0"/>
              <a:t>】</a:t>
            </a:r>
          </a:p>
          <a:p>
            <a:pPr marL="804863" lvl="2">
              <a:lnSpc>
                <a:spcPct val="170000"/>
              </a:lnSpc>
              <a:spcBef>
                <a:spcPts val="0"/>
              </a:spcBef>
            </a:pPr>
            <a:r>
              <a:rPr lang="zh-CN" altLang="zh-CN" sz="1800" dirty="0"/>
              <a:t>给出了这个查找的状态空间树</a:t>
            </a:r>
            <a:endParaRPr lang="en-US" altLang="zh-CN" sz="1800" dirty="0"/>
          </a:p>
        </p:txBody>
      </p:sp>
      <p:pic>
        <p:nvPicPr>
          <p:cNvPr id="5" name="图片 4"/>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t="851"/>
          <a:stretch/>
        </p:blipFill>
        <p:spPr bwMode="auto">
          <a:xfrm>
            <a:off x="4123928" y="1019964"/>
            <a:ext cx="4480520" cy="3699798"/>
          </a:xfrm>
          <a:prstGeom prst="rect">
            <a:avLst/>
          </a:prstGeom>
          <a:noFill/>
          <a:ln>
            <a:noFill/>
          </a:ln>
          <a:extLst>
            <a:ext uri="{53640926-AAD7-44D8-BBD7-CCE9431645EC}">
              <a14:shadowObscured xmlns:a14="http://schemas.microsoft.com/office/drawing/2010/main"/>
            </a:ext>
          </a:extLst>
        </p:spPr>
      </p:pic>
      <p:sp>
        <p:nvSpPr>
          <p:cNvPr id="8" name="Rectangle 2">
            <a:extLst>
              <a:ext uri="{FF2B5EF4-FFF2-40B4-BE49-F238E27FC236}">
                <a16:creationId xmlns:a16="http://schemas.microsoft.com/office/drawing/2014/main" id="{09C7EB46-66C6-4CE8-9BD5-34F2E042604D}"/>
              </a:ext>
            </a:extLst>
          </p:cNvPr>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5.2 </a:t>
            </a:r>
            <a:r>
              <a:rPr lang="zh-CN" altLang="en-US" sz="3600" b="1" kern="0" dirty="0">
                <a:solidFill>
                  <a:srgbClr val="FFFFFF"/>
                </a:solidFill>
                <a:ea typeface="黑体" pitchFamily="2" charset="-122"/>
              </a:rPr>
              <a:t>算法策略</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回溯</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35215915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401283">
                                            <p:txEl>
                                              <p:pRg st="0" end="0"/>
                                            </p:txEl>
                                          </p:spTgt>
                                        </p:tgtEl>
                                        <p:attrNameLst>
                                          <p:attrName>style.visibility</p:attrName>
                                        </p:attrNameLst>
                                      </p:cBhvr>
                                      <p:to>
                                        <p:strVal val="visible"/>
                                      </p:to>
                                    </p:set>
                                    <p:anim calcmode="lin" valueType="num">
                                      <p:cBhvr additive="base">
                                        <p:cTn id="7" dur="500" fill="hold"/>
                                        <p:tgtEl>
                                          <p:spTgt spid="24012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12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2401283">
                                            <p:txEl>
                                              <p:pRg st="1" end="1"/>
                                            </p:txEl>
                                          </p:spTgt>
                                        </p:tgtEl>
                                        <p:attrNameLst>
                                          <p:attrName>style.visibility</p:attrName>
                                        </p:attrNameLst>
                                      </p:cBhvr>
                                      <p:to>
                                        <p:strVal val="visible"/>
                                      </p:to>
                                    </p:set>
                                    <p:anim calcmode="lin" valueType="num">
                                      <p:cBhvr additive="base">
                                        <p:cTn id="12" dur="500" fill="hold"/>
                                        <p:tgtEl>
                                          <p:spTgt spid="240128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240128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2401283">
                                            <p:txEl>
                                              <p:pRg st="2" end="2"/>
                                            </p:txEl>
                                          </p:spTgt>
                                        </p:tgtEl>
                                        <p:attrNameLst>
                                          <p:attrName>style.visibility</p:attrName>
                                        </p:attrNameLst>
                                      </p:cBhvr>
                                      <p:to>
                                        <p:strVal val="visible"/>
                                      </p:to>
                                    </p:set>
                                    <p:anim calcmode="lin" valueType="num">
                                      <p:cBhvr additive="base">
                                        <p:cTn id="17" dur="500" fill="hold"/>
                                        <p:tgtEl>
                                          <p:spTgt spid="24012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40128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2387" name="Rectangle 3"/>
          <p:cNvSpPr>
            <a:spLocks noGrp="1" noChangeArrowheads="1"/>
          </p:cNvSpPr>
          <p:nvPr>
            <p:ph type="body" idx="1"/>
          </p:nvPr>
        </p:nvSpPr>
        <p:spPr>
          <a:xfrm>
            <a:off x="611560" y="1059582"/>
            <a:ext cx="8136904" cy="3816424"/>
          </a:xfrm>
          <a:noFill/>
          <a:ln/>
          <a:extLst>
            <a:ext uri="{909E8E84-426E-40DD-AFC4-6F175D3DCCD1}">
              <a14:hiddenFill xmlns:a14="http://schemas.microsoft.com/office/drawing/2010/main">
                <a:gradFill rotWithShape="0">
                  <a:gsLst>
                    <a:gs pos="0">
                      <a:srgbClr val="8C3D91"/>
                    </a:gs>
                    <a:gs pos="12000">
                      <a:srgbClr val="7005D4"/>
                    </a:gs>
                    <a:gs pos="30000">
                      <a:srgbClr val="181CC7"/>
                    </a:gs>
                    <a:gs pos="60001">
                      <a:srgbClr val="0A128C"/>
                    </a:gs>
                    <a:gs pos="100000">
                      <a:srgbClr val="000000"/>
                    </a:gs>
                  </a:gsLst>
                  <a:lin ang="5400000" scaled="1"/>
                </a:gradFill>
              </a14:hiddenFill>
            </a:ext>
          </a:extLst>
        </p:spPr>
        <p:txBody>
          <a:bodyPr lIns="92075" tIns="46038" rIns="92075" bIns="46038">
            <a:noAutofit/>
          </a:bodyPr>
          <a:lstStyle/>
          <a:p>
            <a:pPr marL="439738" indent="-495300">
              <a:lnSpc>
                <a:spcPct val="150000"/>
              </a:lnSpc>
            </a:pPr>
            <a:r>
              <a:rPr lang="zh-CN" altLang="en-US" sz="2400" b="1" dirty="0">
                <a:solidFill>
                  <a:srgbClr val="FF3300"/>
                </a:solidFill>
              </a:rPr>
              <a:t>逻辑思维</a:t>
            </a:r>
            <a:r>
              <a:rPr lang="zh-CN" altLang="en-US" sz="2400" dirty="0"/>
              <a:t>：</a:t>
            </a:r>
            <a:r>
              <a:rPr lang="zh-CN" altLang="en-US" sz="2400" kern="0" dirty="0">
                <a:solidFill>
                  <a:srgbClr val="000000"/>
                </a:solidFill>
                <a:latin typeface="黑体" pitchFamily="49" charset="-122"/>
                <a:ea typeface="黑体" pitchFamily="49" charset="-122"/>
              </a:rPr>
              <a:t>逻辑精准地描述计算过程</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算法思维</a:t>
            </a:r>
            <a:r>
              <a:rPr lang="zh-CN" altLang="en-US" sz="2400" dirty="0"/>
              <a:t>：</a:t>
            </a:r>
            <a:r>
              <a:rPr lang="zh-CN" altLang="en-US" sz="2400" kern="0" dirty="0">
                <a:solidFill>
                  <a:srgbClr val="000000"/>
                </a:solidFill>
                <a:latin typeface="黑体" pitchFamily="49" charset="-122"/>
                <a:ea typeface="黑体" pitchFamily="49" charset="-122"/>
              </a:rPr>
              <a:t>算法有效地构造计算过程</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网络思维</a:t>
            </a:r>
            <a:r>
              <a:rPr lang="zh-CN" altLang="en-US" sz="2400" dirty="0"/>
              <a:t>：</a:t>
            </a:r>
            <a:r>
              <a:rPr lang="zh-CN" altLang="en-US" sz="2400" kern="0" dirty="0">
                <a:solidFill>
                  <a:srgbClr val="000000"/>
                </a:solidFill>
                <a:latin typeface="黑体" pitchFamily="49" charset="-122"/>
                <a:ea typeface="黑体" pitchFamily="49" charset="-122"/>
              </a:rPr>
              <a:t>网络组合多个计算过程</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系统思维</a:t>
            </a:r>
            <a:r>
              <a:rPr lang="zh-CN" altLang="en-US" sz="2400" dirty="0"/>
              <a:t>：</a:t>
            </a:r>
            <a:r>
              <a:rPr lang="zh-CN" altLang="en-US" sz="2400" kern="0" dirty="0">
                <a:solidFill>
                  <a:srgbClr val="000000"/>
                </a:solidFill>
                <a:latin typeface="黑体" pitchFamily="49" charset="-122"/>
                <a:ea typeface="黑体" pitchFamily="49" charset="-122"/>
              </a:rPr>
              <a:t>计算过程在计算系统中运行</a:t>
            </a:r>
            <a:endParaRPr lang="en-US" altLang="zh-CN" sz="2400" kern="0" dirty="0">
              <a:solidFill>
                <a:srgbClr val="000000"/>
              </a:solidFill>
              <a:latin typeface="黑体" pitchFamily="49" charset="-122"/>
              <a:ea typeface="黑体" pitchFamily="49" charset="-122"/>
            </a:endParaRPr>
          </a:p>
          <a:p>
            <a:pPr marL="439738" indent="-495300">
              <a:lnSpc>
                <a:spcPct val="150000"/>
              </a:lnSpc>
            </a:pPr>
            <a:r>
              <a:rPr lang="zh-CN" altLang="en-US" sz="2400" b="1" dirty="0">
                <a:solidFill>
                  <a:srgbClr val="FF3300"/>
                </a:solidFill>
              </a:rPr>
              <a:t>工程思维</a:t>
            </a:r>
            <a:r>
              <a:rPr lang="zh-CN" altLang="en-US" sz="2400" dirty="0"/>
              <a:t>：</a:t>
            </a:r>
            <a:r>
              <a:rPr lang="zh-CN" altLang="en-US" sz="2400" kern="0" dirty="0">
                <a:solidFill>
                  <a:srgbClr val="000000"/>
                </a:solidFill>
                <a:latin typeface="黑体" pitchFamily="49" charset="-122"/>
                <a:ea typeface="黑体" pitchFamily="49" charset="-122"/>
              </a:rPr>
              <a:t>按生命周期运行与维护</a:t>
            </a:r>
            <a:endParaRPr lang="en-US" altLang="zh-CN" sz="2400" kern="0" dirty="0">
              <a:solidFill>
                <a:srgbClr val="000000"/>
              </a:solidFill>
              <a:latin typeface="黑体" pitchFamily="49" charset="-122"/>
              <a:ea typeface="黑体" pitchFamily="49" charset="-122"/>
            </a:endParaRPr>
          </a:p>
          <a:p>
            <a:pPr marL="439738" indent="-495300">
              <a:spcBef>
                <a:spcPts val="0"/>
              </a:spcBef>
            </a:pPr>
            <a:r>
              <a:rPr lang="en-US" altLang="zh-CN" sz="3600" b="1" dirty="0">
                <a:solidFill>
                  <a:srgbClr val="FF3300"/>
                </a:solidFill>
              </a:rPr>
              <a:t>…… </a:t>
            </a:r>
            <a:endParaRPr lang="zh-CN" altLang="en-US" sz="3600" b="1" dirty="0">
              <a:solidFill>
                <a:srgbClr val="FF3300"/>
              </a:solidFill>
            </a:endParaRPr>
          </a:p>
        </p:txBody>
      </p:sp>
      <p:grpSp>
        <p:nvGrpSpPr>
          <p:cNvPr id="2" name="组合 10"/>
          <p:cNvGrpSpPr/>
          <p:nvPr/>
        </p:nvGrpSpPr>
        <p:grpSpPr>
          <a:xfrm>
            <a:off x="7164288" y="1203598"/>
            <a:ext cx="1872208" cy="3084150"/>
            <a:chOff x="7164288" y="1203598"/>
            <a:chExt cx="1872208" cy="3084150"/>
          </a:xfrm>
        </p:grpSpPr>
        <p:grpSp>
          <p:nvGrpSpPr>
            <p:cNvPr id="3" name="组合 7"/>
            <p:cNvGrpSpPr/>
            <p:nvPr/>
          </p:nvGrpSpPr>
          <p:grpSpPr>
            <a:xfrm>
              <a:off x="7524328" y="1203598"/>
              <a:ext cx="1152128" cy="3084150"/>
              <a:chOff x="7524328" y="1203598"/>
              <a:chExt cx="1152128" cy="3084150"/>
            </a:xfrm>
          </p:grpSpPr>
          <p:sp>
            <p:nvSpPr>
              <p:cNvPr id="5" name="文本框 4">
                <a:extLst>
                  <a:ext uri="{FF2B5EF4-FFF2-40B4-BE49-F238E27FC236}">
                    <a16:creationId xmlns:a16="http://schemas.microsoft.com/office/drawing/2014/main" id="{8400396B-7A4C-46E4-AE00-EDEC4F98005C}"/>
                  </a:ext>
                </a:extLst>
              </p:cNvPr>
              <p:cNvSpPr txBox="1"/>
              <p:nvPr/>
            </p:nvSpPr>
            <p:spPr>
              <a:xfrm>
                <a:off x="7524328" y="1203598"/>
                <a:ext cx="1152128" cy="707886"/>
              </a:xfrm>
              <a:prstGeom prst="rect">
                <a:avLst/>
              </a:prstGeom>
              <a:solidFill>
                <a:srgbClr val="99FF33"/>
              </a:solidFill>
            </p:spPr>
            <p:txBody>
              <a:bodyPr wrap="square" rtlCol="0">
                <a:spAutoFit/>
              </a:bodyPr>
              <a:lstStyle/>
              <a:p>
                <a:pPr algn="ctr"/>
                <a:r>
                  <a:rPr lang="zh-CN" altLang="en-US" sz="2000" b="1" dirty="0">
                    <a:solidFill>
                      <a:srgbClr val="FF0000"/>
                    </a:solidFill>
                  </a:rPr>
                  <a:t>物理</a:t>
                </a:r>
                <a:endParaRPr lang="en-US" altLang="zh-CN" sz="2000" b="1" dirty="0">
                  <a:solidFill>
                    <a:srgbClr val="FF0000"/>
                  </a:solidFill>
                </a:endParaRPr>
              </a:p>
              <a:p>
                <a:pPr algn="ctr"/>
                <a:r>
                  <a:rPr lang="zh-CN" altLang="en-US" sz="2000" b="1" dirty="0">
                    <a:solidFill>
                      <a:srgbClr val="FF0000"/>
                    </a:solidFill>
                  </a:rPr>
                  <a:t>世界</a:t>
                </a:r>
                <a:endParaRPr lang="en-US" altLang="zh-CN" sz="2000" b="1" dirty="0">
                  <a:solidFill>
                    <a:srgbClr val="FF0000"/>
                  </a:solidFill>
                </a:endParaRPr>
              </a:p>
            </p:txBody>
          </p:sp>
          <p:sp>
            <p:nvSpPr>
              <p:cNvPr id="6" name="文本框 5">
                <a:extLst>
                  <a:ext uri="{FF2B5EF4-FFF2-40B4-BE49-F238E27FC236}">
                    <a16:creationId xmlns:a16="http://schemas.microsoft.com/office/drawing/2014/main" id="{65DCAC0F-9E51-44E3-B998-6F18C6014B9D}"/>
                  </a:ext>
                </a:extLst>
              </p:cNvPr>
              <p:cNvSpPr txBox="1"/>
              <p:nvPr/>
            </p:nvSpPr>
            <p:spPr>
              <a:xfrm>
                <a:off x="7524328" y="3579862"/>
                <a:ext cx="1152128" cy="707886"/>
              </a:xfrm>
              <a:prstGeom prst="rect">
                <a:avLst/>
              </a:prstGeom>
              <a:solidFill>
                <a:srgbClr val="99FF33"/>
              </a:solidFill>
            </p:spPr>
            <p:txBody>
              <a:bodyPr wrap="square" rtlCol="0">
                <a:spAutoFit/>
              </a:bodyPr>
              <a:lstStyle/>
              <a:p>
                <a:pPr algn="ctr"/>
                <a:r>
                  <a:rPr lang="zh-CN" altLang="en-US" sz="2000" b="1" dirty="0">
                    <a:solidFill>
                      <a:srgbClr val="FF0000"/>
                    </a:solidFill>
                  </a:rPr>
                  <a:t>物理</a:t>
                </a:r>
                <a:endParaRPr lang="en-US" altLang="zh-CN" sz="2000" b="1" dirty="0">
                  <a:solidFill>
                    <a:srgbClr val="FF0000"/>
                  </a:solidFill>
                </a:endParaRPr>
              </a:p>
              <a:p>
                <a:pPr algn="ctr"/>
                <a:r>
                  <a:rPr lang="zh-CN" altLang="en-US" sz="2000" b="1" dirty="0">
                    <a:solidFill>
                      <a:srgbClr val="FF0000"/>
                    </a:solidFill>
                  </a:rPr>
                  <a:t>世界</a:t>
                </a:r>
                <a:endParaRPr lang="en-US" altLang="zh-CN" sz="2000" b="1" dirty="0">
                  <a:solidFill>
                    <a:srgbClr val="FF0000"/>
                  </a:solidFill>
                </a:endParaRPr>
              </a:p>
            </p:txBody>
          </p:sp>
          <p:sp>
            <p:nvSpPr>
              <p:cNvPr id="7" name="文本框 6">
                <a:extLst>
                  <a:ext uri="{FF2B5EF4-FFF2-40B4-BE49-F238E27FC236}">
                    <a16:creationId xmlns:a16="http://schemas.microsoft.com/office/drawing/2014/main" id="{22961FF7-49E2-4D72-83DA-DA16713F3C62}"/>
                  </a:ext>
                </a:extLst>
              </p:cNvPr>
              <p:cNvSpPr txBox="1"/>
              <p:nvPr/>
            </p:nvSpPr>
            <p:spPr>
              <a:xfrm>
                <a:off x="7524328" y="1923678"/>
                <a:ext cx="1152128" cy="1631216"/>
              </a:xfrm>
              <a:prstGeom prst="rect">
                <a:avLst/>
              </a:prstGeom>
              <a:solidFill>
                <a:srgbClr val="0000CC"/>
              </a:solidFill>
            </p:spPr>
            <p:txBody>
              <a:bodyPr wrap="square" rtlCol="0">
                <a:spAutoFit/>
              </a:bodyPr>
              <a:lstStyle/>
              <a:p>
                <a:pPr algn="ctr"/>
                <a:endParaRPr lang="en-US" altLang="zh-CN" sz="2000" b="1" dirty="0">
                  <a:solidFill>
                    <a:schemeClr val="bg1"/>
                  </a:solidFill>
                </a:endParaRPr>
              </a:p>
              <a:p>
                <a:pPr algn="ctr"/>
                <a:r>
                  <a:rPr lang="zh-CN" altLang="en-US" sz="2000" b="1" dirty="0">
                    <a:solidFill>
                      <a:schemeClr val="bg1"/>
                    </a:solidFill>
                  </a:rPr>
                  <a:t>信息</a:t>
                </a:r>
                <a:endParaRPr lang="en-US" altLang="zh-CN" sz="2000" b="1" dirty="0">
                  <a:solidFill>
                    <a:schemeClr val="bg1"/>
                  </a:solidFill>
                </a:endParaRPr>
              </a:p>
              <a:p>
                <a:pPr algn="ctr"/>
                <a:r>
                  <a:rPr lang="zh-CN" altLang="en-US" sz="2000" b="1" dirty="0">
                    <a:solidFill>
                      <a:schemeClr val="bg1"/>
                    </a:solidFill>
                  </a:rPr>
                  <a:t>空间</a:t>
                </a:r>
                <a:endParaRPr lang="en-US" altLang="zh-CN" sz="2000" b="1" dirty="0">
                  <a:solidFill>
                    <a:schemeClr val="bg1"/>
                  </a:solidFill>
                </a:endParaRPr>
              </a:p>
              <a:p>
                <a:pPr algn="ctr"/>
                <a:endParaRPr lang="en-US" altLang="zh-CN" sz="2000" b="1" dirty="0">
                  <a:solidFill>
                    <a:schemeClr val="bg1"/>
                  </a:solidFill>
                </a:endParaRPr>
              </a:p>
              <a:p>
                <a:pPr algn="ctr"/>
                <a:endParaRPr lang="en-US" altLang="zh-CN" sz="2000" b="1" dirty="0">
                  <a:solidFill>
                    <a:schemeClr val="bg1"/>
                  </a:solidFill>
                </a:endParaRPr>
              </a:p>
            </p:txBody>
          </p:sp>
        </p:grpSp>
        <p:sp>
          <p:nvSpPr>
            <p:cNvPr id="9" name="左弧形箭头 8"/>
            <p:cNvSpPr/>
            <p:nvPr/>
          </p:nvSpPr>
          <p:spPr>
            <a:xfrm>
              <a:off x="7164288" y="1563638"/>
              <a:ext cx="360040" cy="792088"/>
            </a:xfrm>
            <a:prstGeom prst="curvedRightArrow">
              <a:avLst>
                <a:gd name="adj1" fmla="val 25000"/>
                <a:gd name="adj2" fmla="val 6659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左弧形箭头 9"/>
            <p:cNvSpPr/>
            <p:nvPr/>
          </p:nvSpPr>
          <p:spPr>
            <a:xfrm flipH="1">
              <a:off x="8676456" y="3291830"/>
              <a:ext cx="360040" cy="792088"/>
            </a:xfrm>
            <a:prstGeom prst="curvedRightArrow">
              <a:avLst>
                <a:gd name="adj1" fmla="val 25000"/>
                <a:gd name="adj2" fmla="val 6659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Tree>
    <p:extLst>
      <p:ext uri="{BB962C8B-B14F-4D97-AF65-F5344CB8AC3E}">
        <p14:creationId xmlns:p14="http://schemas.microsoft.com/office/powerpoint/2010/main" val="452610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552387">
                                            <p:txEl>
                                              <p:pRg st="0" end="0"/>
                                            </p:txEl>
                                          </p:spTgt>
                                        </p:tgtEl>
                                        <p:attrNameLst>
                                          <p:attrName>style.visibility</p:attrName>
                                        </p:attrNameLst>
                                      </p:cBhvr>
                                      <p:to>
                                        <p:strVal val="visible"/>
                                      </p:to>
                                    </p:set>
                                    <p:anim calcmode="lin" valueType="num">
                                      <p:cBhvr>
                                        <p:cTn id="7" dur="500" fill="hold"/>
                                        <p:tgtEl>
                                          <p:spTgt spid="15523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5238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552387">
                                            <p:txEl>
                                              <p:pRg st="1" end="1"/>
                                            </p:txEl>
                                          </p:spTgt>
                                        </p:tgtEl>
                                        <p:attrNameLst>
                                          <p:attrName>style.visibility</p:attrName>
                                        </p:attrNameLst>
                                      </p:cBhvr>
                                      <p:to>
                                        <p:strVal val="visible"/>
                                      </p:to>
                                    </p:set>
                                    <p:anim calcmode="lin" valueType="num">
                                      <p:cBhvr>
                                        <p:cTn id="12" dur="500" fill="hold"/>
                                        <p:tgtEl>
                                          <p:spTgt spid="155238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55238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552387">
                                            <p:txEl>
                                              <p:pRg st="2" end="2"/>
                                            </p:txEl>
                                          </p:spTgt>
                                        </p:tgtEl>
                                        <p:attrNameLst>
                                          <p:attrName>style.visibility</p:attrName>
                                        </p:attrNameLst>
                                      </p:cBhvr>
                                      <p:to>
                                        <p:strVal val="visible"/>
                                      </p:to>
                                    </p:set>
                                    <p:anim calcmode="lin" valueType="num">
                                      <p:cBhvr>
                                        <p:cTn id="17" dur="500" fill="hold"/>
                                        <p:tgtEl>
                                          <p:spTgt spid="155238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55238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552387">
                                            <p:txEl>
                                              <p:pRg st="3" end="3"/>
                                            </p:txEl>
                                          </p:spTgt>
                                        </p:tgtEl>
                                        <p:attrNameLst>
                                          <p:attrName>style.visibility</p:attrName>
                                        </p:attrNameLst>
                                      </p:cBhvr>
                                      <p:to>
                                        <p:strVal val="visible"/>
                                      </p:to>
                                    </p:set>
                                    <p:anim calcmode="lin" valueType="num">
                                      <p:cBhvr>
                                        <p:cTn id="22" dur="500" fill="hold"/>
                                        <p:tgtEl>
                                          <p:spTgt spid="155238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55238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552387">
                                            <p:txEl>
                                              <p:pRg st="4" end="4"/>
                                            </p:txEl>
                                          </p:spTgt>
                                        </p:tgtEl>
                                        <p:attrNameLst>
                                          <p:attrName>style.visibility</p:attrName>
                                        </p:attrNameLst>
                                      </p:cBhvr>
                                      <p:to>
                                        <p:strVal val="visible"/>
                                      </p:to>
                                    </p:set>
                                    <p:anim calcmode="lin" valueType="num">
                                      <p:cBhvr>
                                        <p:cTn id="27" dur="500" fill="hold"/>
                                        <p:tgtEl>
                                          <p:spTgt spid="1552387">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552387">
                                            <p:txEl>
                                              <p:pRg st="4" end="4"/>
                                            </p:txEl>
                                          </p:spTgt>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nodeType="afterEffect">
                                  <p:stCondLst>
                                    <p:cond delay="0"/>
                                  </p:stCondLst>
                                  <p:childTnLst>
                                    <p:set>
                                      <p:cBhvr>
                                        <p:cTn id="31" dur="1" fill="hold">
                                          <p:stCondLst>
                                            <p:cond delay="0"/>
                                          </p:stCondLst>
                                        </p:cTn>
                                        <p:tgtEl>
                                          <p:spTgt spid="1552387">
                                            <p:txEl>
                                              <p:pRg st="5" end="5"/>
                                            </p:txEl>
                                          </p:spTgt>
                                        </p:tgtEl>
                                        <p:attrNameLst>
                                          <p:attrName>style.visibility</p:attrName>
                                        </p:attrNameLst>
                                      </p:cBhvr>
                                      <p:to>
                                        <p:strVal val="visible"/>
                                      </p:to>
                                    </p:set>
                                    <p:anim calcmode="lin" valueType="num">
                                      <p:cBhvr>
                                        <p:cTn id="32" dur="500" fill="hold"/>
                                        <p:tgtEl>
                                          <p:spTgt spid="1552387">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552387">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016000"/>
            <a:ext cx="7992888" cy="3643982"/>
          </a:xfrm>
        </p:spPr>
        <p:txBody>
          <a:bodyPr>
            <a:normAutofit/>
          </a:bodyPr>
          <a:lstStyle/>
          <a:p>
            <a:r>
              <a:rPr lang="zh-CN" altLang="en-US" sz="2400" dirty="0">
                <a:sym typeface="Wingdings" pitchFamily="2" charset="2"/>
              </a:rPr>
              <a:t>随着社会的发展与科技的进步，出于对问题计算时间和复杂度等多方面因素的考量，现实世界中的很多问题需要借助计算机帮我们计算！</a:t>
            </a:r>
            <a:endParaRPr lang="en-US" altLang="zh-CN" sz="2400" dirty="0">
              <a:sym typeface="Wingdings" pitchFamily="2" charset="2"/>
            </a:endParaRPr>
          </a:p>
          <a:p>
            <a:r>
              <a:rPr lang="zh-CN" altLang="en-US" sz="2400" dirty="0">
                <a:sym typeface="Wingdings" pitchFamily="2" charset="2"/>
              </a:rPr>
              <a:t>可是，我们知道，现代计算机的工作原理是存储程序和程序控制，也就是说，现代计算机只能对可计算性问题进行计算，但是具体怎么计算，计算机却不知道，这需要人来告诉计算机。</a:t>
            </a:r>
            <a:endParaRPr lang="en-US" altLang="zh-CN" sz="2400" dirty="0">
              <a:sym typeface="Wingdings" pitchFamily="2" charset="2"/>
            </a:endParaRPr>
          </a:p>
          <a:p>
            <a:r>
              <a:rPr lang="zh-CN" altLang="en-US" sz="2400" dirty="0">
                <a:sym typeface="Wingdings" pitchFamily="2" charset="2"/>
              </a:rPr>
              <a:t>人与计算机的对话沟通方式就是通过程序控制指令。</a:t>
            </a:r>
            <a:endParaRPr lang="en-US" altLang="zh-CN" sz="2400" dirty="0">
              <a:sym typeface="Wingdings" pitchFamily="2" charset="2"/>
            </a:endParaRP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8421537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016000"/>
            <a:ext cx="7992888" cy="3643982"/>
          </a:xfrm>
        </p:spPr>
        <p:txBody>
          <a:bodyPr>
            <a:normAutofit/>
          </a:bodyPr>
          <a:lstStyle/>
          <a:p>
            <a:r>
              <a:rPr lang="zh-CN" altLang="en-US" sz="2400" dirty="0">
                <a:sym typeface="Wingdings" pitchFamily="2" charset="2"/>
              </a:rPr>
              <a:t>可是，这程序指令应该怎么写才能让计算机“心领神会”并“游刃有余”地完成预期的计算呢？这其中涉及到程序指令的语法和算法。</a:t>
            </a:r>
            <a:endParaRPr lang="en-US" altLang="zh-CN" sz="2400" dirty="0">
              <a:sym typeface="Wingdings" pitchFamily="2" charset="2"/>
            </a:endParaRPr>
          </a:p>
          <a:p>
            <a:pPr lvl="1"/>
            <a:r>
              <a:rPr lang="zh-CN" altLang="en-US" sz="2000" dirty="0">
                <a:sym typeface="Wingdings" pitchFamily="2" charset="2"/>
              </a:rPr>
              <a:t>简单地说，语法是具体书写程序指令的格式约束规则；</a:t>
            </a:r>
            <a:endParaRPr lang="en-US" altLang="zh-CN" sz="2000" dirty="0">
              <a:sym typeface="Wingdings" pitchFamily="2" charset="2"/>
            </a:endParaRPr>
          </a:p>
          <a:p>
            <a:pPr lvl="1"/>
            <a:r>
              <a:rPr lang="zh-CN" altLang="en-US" sz="2000" dirty="0">
                <a:sym typeface="Wingdings" pitchFamily="2" charset="2"/>
              </a:rPr>
              <a:t>算法是解决问题的具体方法步骤，而算法又是建构在问题求解的数学模型和数据结构等诸多知识之上。</a:t>
            </a:r>
            <a:endParaRPr lang="en-US" altLang="zh-CN" sz="2000" dirty="0">
              <a:sym typeface="Wingdings" pitchFamily="2" charset="2"/>
            </a:endParaRPr>
          </a:p>
          <a:p>
            <a:pPr lvl="1"/>
            <a:r>
              <a:rPr lang="zh-CN" altLang="en-US" sz="2000" dirty="0">
                <a:sym typeface="Wingdings" pitchFamily="2" charset="2"/>
              </a:rPr>
              <a:t>数学模型是指经过分析抽象的建模过程将具体问题转化为形式化、符号化和公式化的数学语言描述；</a:t>
            </a:r>
            <a:endParaRPr lang="en-US" altLang="zh-CN" sz="2000" dirty="0">
              <a:sym typeface="Wingdings" pitchFamily="2" charset="2"/>
            </a:endParaRPr>
          </a:p>
          <a:p>
            <a:pPr lvl="1"/>
            <a:r>
              <a:rPr lang="zh-CN" altLang="en-US" sz="2000" dirty="0">
                <a:sym typeface="Wingdings" pitchFamily="2" charset="2"/>
              </a:rPr>
              <a:t>数据结构是指计算机对数据进行存储、组织和操作运算的方式。</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8512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539552" y="1016000"/>
            <a:ext cx="7992888" cy="3643982"/>
          </a:xfrm>
        </p:spPr>
        <p:txBody>
          <a:bodyPr>
            <a:normAutofit/>
          </a:bodyPr>
          <a:lstStyle/>
          <a:p>
            <a:pPr>
              <a:lnSpc>
                <a:spcPct val="200000"/>
              </a:lnSpc>
              <a:spcBef>
                <a:spcPts val="0"/>
              </a:spcBef>
            </a:pPr>
            <a:r>
              <a:rPr lang="zh-CN" altLang="en-US" sz="2400" dirty="0"/>
              <a:t>首先，让我们从一个具体的问题出发</a:t>
            </a:r>
            <a:endParaRPr lang="en-US" altLang="zh-CN" sz="2400" dirty="0"/>
          </a:p>
          <a:p>
            <a:pPr lvl="1">
              <a:lnSpc>
                <a:spcPct val="200000"/>
              </a:lnSpc>
              <a:spcBef>
                <a:spcPts val="0"/>
              </a:spcBef>
            </a:pPr>
            <a:r>
              <a:rPr lang="zh-CN" altLang="en-US" sz="2000" dirty="0"/>
              <a:t>了解和认识运用计算思维理念去求解问题相比我们常规下求解问题的思考过程有什么不同？</a:t>
            </a:r>
            <a:endParaRPr lang="en-US" altLang="zh-CN" sz="2000" dirty="0"/>
          </a:p>
          <a:p>
            <a:pPr lvl="1">
              <a:lnSpc>
                <a:spcPct val="200000"/>
              </a:lnSpc>
              <a:spcBef>
                <a:spcPts val="0"/>
              </a:spcBef>
            </a:pPr>
            <a:r>
              <a:rPr lang="zh-CN" altLang="en-US" sz="2000" dirty="0"/>
              <a:t>以及运用计算思维进行问题求解过程都涉及到哪些环节和因素？</a:t>
            </a:r>
            <a:endParaRPr lang="zh-CN" altLang="en-US" sz="2000" b="0" dirty="0">
              <a:sym typeface="Wingdings" pitchFamily="2" charset="2"/>
            </a:endParaRP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9038525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868144" y="1203597"/>
            <a:ext cx="3235509" cy="3235509"/>
          </a:xfrm>
          <a:prstGeom prst="rect">
            <a:avLst/>
          </a:prstGeom>
        </p:spPr>
      </p:pic>
      <p:sp>
        <p:nvSpPr>
          <p:cNvPr id="2404355" name="Rectangle 3"/>
          <p:cNvSpPr>
            <a:spLocks noGrp="1" noChangeArrowheads="1"/>
          </p:cNvSpPr>
          <p:nvPr>
            <p:ph type="body" sz="half" idx="1"/>
          </p:nvPr>
        </p:nvSpPr>
        <p:spPr>
          <a:xfrm>
            <a:off x="395536" y="1041779"/>
            <a:ext cx="5616624" cy="3643982"/>
          </a:xfrm>
        </p:spPr>
        <p:txBody>
          <a:bodyPr>
            <a:normAutofit fontScale="85000" lnSpcReduction="10000"/>
          </a:bodyPr>
          <a:lstStyle/>
          <a:p>
            <a:pPr>
              <a:lnSpc>
                <a:spcPct val="150000"/>
              </a:lnSpc>
              <a:spcBef>
                <a:spcPts val="0"/>
              </a:spcBef>
            </a:pPr>
            <a:r>
              <a:rPr lang="zh-CN" altLang="en-US" sz="2400" dirty="0"/>
              <a:t>有三根相邻的柱子，假设标号分别为</a:t>
            </a:r>
            <a:r>
              <a:rPr lang="en-US" altLang="zh-CN" sz="2400" dirty="0"/>
              <a:t>A</a:t>
            </a:r>
            <a:r>
              <a:rPr lang="zh-CN" altLang="en-US" sz="2400" dirty="0"/>
              <a:t>、</a:t>
            </a:r>
            <a:r>
              <a:rPr lang="en-US" altLang="zh-CN" sz="2400" dirty="0"/>
              <a:t>B</a:t>
            </a:r>
            <a:r>
              <a:rPr lang="zh-CN" altLang="en-US" sz="2400" dirty="0"/>
              <a:t>、</a:t>
            </a:r>
            <a:r>
              <a:rPr lang="en-US" altLang="zh-CN" sz="2400" dirty="0"/>
              <a:t>C</a:t>
            </a:r>
            <a:r>
              <a:rPr lang="zh-CN" altLang="en-US" sz="2400" dirty="0"/>
              <a:t>，其中</a:t>
            </a:r>
            <a:r>
              <a:rPr lang="en-US" altLang="zh-CN" sz="2400" dirty="0"/>
              <a:t>A</a:t>
            </a:r>
            <a:r>
              <a:rPr lang="zh-CN" altLang="en-US" sz="2400" dirty="0"/>
              <a:t>柱子从下到上按金字塔状依次叠放了</a:t>
            </a:r>
            <a:r>
              <a:rPr lang="en-US" altLang="zh-CN" sz="2400" dirty="0"/>
              <a:t>N</a:t>
            </a:r>
            <a:r>
              <a:rPr lang="zh-CN" altLang="en-US" sz="2400" dirty="0"/>
              <a:t>个不同大小的圆盘，现要把</a:t>
            </a:r>
            <a:r>
              <a:rPr lang="en-US" altLang="zh-CN" sz="2400" dirty="0"/>
              <a:t>A</a:t>
            </a:r>
            <a:r>
              <a:rPr lang="zh-CN" altLang="en-US" sz="2400" dirty="0"/>
              <a:t>柱子上的所有圆盘一次一个地移动到</a:t>
            </a:r>
            <a:r>
              <a:rPr lang="en-US" altLang="zh-CN" sz="2400" dirty="0"/>
              <a:t>C</a:t>
            </a:r>
            <a:r>
              <a:rPr lang="zh-CN" altLang="en-US" sz="2400" dirty="0"/>
              <a:t>柱子上，移动的过程中可以借助</a:t>
            </a:r>
            <a:r>
              <a:rPr lang="en-US" altLang="zh-CN" sz="2400" dirty="0"/>
              <a:t>B</a:t>
            </a:r>
            <a:r>
              <a:rPr lang="zh-CN" altLang="en-US" sz="2400" dirty="0"/>
              <a:t>柱子做中转，并且每根柱子上的圆盘必须始终保持上小下大的叠放顺序。</a:t>
            </a:r>
            <a:endParaRPr lang="en-US" altLang="zh-CN" sz="2400" dirty="0"/>
          </a:p>
          <a:p>
            <a:pPr lvl="1">
              <a:lnSpc>
                <a:spcPct val="150000"/>
              </a:lnSpc>
              <a:spcBef>
                <a:spcPts val="0"/>
              </a:spcBef>
            </a:pPr>
            <a:r>
              <a:rPr lang="zh-CN" altLang="en-US" sz="2000" dirty="0"/>
              <a:t>请问至少需要多少次移动步骤才能够全部完成？</a:t>
            </a:r>
            <a:endParaRPr lang="en-US" altLang="zh-CN" sz="2000" dirty="0"/>
          </a:p>
          <a:p>
            <a:pPr lvl="1">
              <a:lnSpc>
                <a:spcPct val="150000"/>
              </a:lnSpc>
              <a:spcBef>
                <a:spcPts val="0"/>
              </a:spcBef>
            </a:pPr>
            <a:r>
              <a:rPr lang="zh-CN" altLang="en-US" sz="2000" dirty="0"/>
              <a:t>并描述每一次圆盘的移动轨迹。</a:t>
            </a:r>
          </a:p>
        </p:txBody>
      </p:sp>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075893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63" name="Rectangle 3"/>
          <p:cNvSpPr>
            <a:spLocks noGrp="1" noChangeArrowheads="1"/>
          </p:cNvSpPr>
          <p:nvPr>
            <p:ph type="body" sz="half" idx="1"/>
          </p:nvPr>
        </p:nvSpPr>
        <p:spPr>
          <a:xfrm>
            <a:off x="360040" y="915566"/>
            <a:ext cx="8604448" cy="3888432"/>
          </a:xfrm>
        </p:spPr>
        <p:txBody>
          <a:bodyPr>
            <a:normAutofit/>
          </a:bodyPr>
          <a:lstStyle/>
          <a:p>
            <a:pPr>
              <a:lnSpc>
                <a:spcPct val="200000"/>
              </a:lnSpc>
              <a:spcBef>
                <a:spcPts val="0"/>
              </a:spcBef>
              <a:buSzPct val="90000"/>
            </a:pPr>
            <a:r>
              <a:rPr lang="zh-CN" altLang="en-US" sz="2100" dirty="0">
                <a:effectLst>
                  <a:outerShdw blurRad="38100" dist="38100" dir="2700000" algn="tl">
                    <a:srgbClr val="C0C0C0"/>
                  </a:outerShdw>
                </a:effectLst>
              </a:rPr>
              <a:t>算法的发现是一门富有挑战性的艺术，大致包括四个阶段：</a:t>
            </a:r>
          </a:p>
          <a:p>
            <a:pPr lvl="1">
              <a:lnSpc>
                <a:spcPct val="200000"/>
              </a:lnSpc>
              <a:spcBef>
                <a:spcPts val="0"/>
              </a:spcBef>
              <a:buSzPct val="90000"/>
            </a:pPr>
            <a:r>
              <a:rPr lang="zh-CN" altLang="en-US" sz="1700" dirty="0">
                <a:effectLst>
                  <a:outerShdw blurRad="38100" dist="38100" dir="2700000" algn="tl">
                    <a:srgbClr val="C0C0C0"/>
                  </a:outerShdw>
                </a:effectLst>
              </a:rPr>
              <a:t>第一阶段：分析、理解、抽象和归纳问题；</a:t>
            </a:r>
          </a:p>
          <a:p>
            <a:pPr lvl="1">
              <a:lnSpc>
                <a:spcPct val="200000"/>
              </a:lnSpc>
              <a:spcBef>
                <a:spcPts val="0"/>
              </a:spcBef>
              <a:buSzPct val="90000"/>
            </a:pPr>
            <a:r>
              <a:rPr lang="zh-CN" altLang="en-US" sz="1700" dirty="0">
                <a:effectLst>
                  <a:outerShdw blurRad="38100" dist="38100" dir="2700000" algn="tl">
                    <a:srgbClr val="C0C0C0"/>
                  </a:outerShdw>
                </a:effectLst>
              </a:rPr>
              <a:t>第二阶段：寻找一个可能解决问题的算法过程的思路；</a:t>
            </a:r>
          </a:p>
          <a:p>
            <a:pPr lvl="1">
              <a:lnSpc>
                <a:spcPct val="200000"/>
              </a:lnSpc>
              <a:spcBef>
                <a:spcPts val="0"/>
              </a:spcBef>
              <a:buSzPct val="90000"/>
            </a:pPr>
            <a:r>
              <a:rPr lang="zh-CN" altLang="en-US" sz="1700" dirty="0">
                <a:effectLst>
                  <a:outerShdw blurRad="38100" dist="38100" dir="2700000" algn="tl">
                    <a:srgbClr val="C0C0C0"/>
                  </a:outerShdw>
                </a:effectLst>
              </a:rPr>
              <a:t>第三阶段：用数学语言符号将其表达出来；</a:t>
            </a:r>
          </a:p>
          <a:p>
            <a:pPr lvl="1">
              <a:lnSpc>
                <a:spcPct val="200000"/>
              </a:lnSpc>
              <a:spcBef>
                <a:spcPts val="0"/>
              </a:spcBef>
              <a:buSzPct val="90000"/>
            </a:pPr>
            <a:r>
              <a:rPr lang="zh-CN" altLang="en-US" sz="1700" dirty="0">
                <a:effectLst>
                  <a:outerShdw blurRad="38100" dist="38100" dir="2700000" algn="tl">
                    <a:srgbClr val="C0C0C0"/>
                  </a:outerShdw>
                </a:effectLst>
              </a:rPr>
              <a:t>第四阶段：阐明算法并且选用合适的数据结构并用程序将其编写出来；</a:t>
            </a:r>
          </a:p>
          <a:p>
            <a:pPr lvl="1">
              <a:lnSpc>
                <a:spcPct val="200000"/>
              </a:lnSpc>
              <a:spcBef>
                <a:spcPts val="0"/>
              </a:spcBef>
              <a:buSzPct val="90000"/>
            </a:pPr>
            <a:r>
              <a:rPr lang="zh-CN" altLang="en-US" sz="1700" dirty="0">
                <a:effectLst>
                  <a:outerShdw blurRad="38100" dist="38100" dir="2700000" algn="tl">
                    <a:srgbClr val="C0C0C0"/>
                  </a:outerShdw>
                </a:effectLst>
              </a:rPr>
              <a:t>第五阶段：从准确度及是否有潜力作为一个解决其他问题的工具来评估这个算法。</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5.1.1 </a:t>
            </a:r>
            <a:r>
              <a:rPr lang="zh-CN" altLang="en-US" sz="3600" b="1" kern="0" dirty="0">
                <a:solidFill>
                  <a:srgbClr val="FFFFFF"/>
                </a:solidFill>
                <a:ea typeface="黑体" pitchFamily="2" charset="-122"/>
              </a:rPr>
              <a:t>发现算法</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041996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868144" y="1203597"/>
            <a:ext cx="3235509" cy="3235509"/>
          </a:xfrm>
          <a:prstGeom prst="rect">
            <a:avLst/>
          </a:prstGeom>
        </p:spPr>
      </p:pic>
      <p:sp>
        <p:nvSpPr>
          <p:cNvPr id="2404355" name="Rectangle 3"/>
          <p:cNvSpPr>
            <a:spLocks noGrp="1" noChangeArrowheads="1"/>
          </p:cNvSpPr>
          <p:nvPr>
            <p:ph type="body" sz="half" idx="1"/>
          </p:nvPr>
        </p:nvSpPr>
        <p:spPr>
          <a:xfrm>
            <a:off x="395536" y="1041779"/>
            <a:ext cx="5616624" cy="1779572"/>
          </a:xfrm>
        </p:spPr>
        <p:txBody>
          <a:bodyPr>
            <a:normAutofit fontScale="92500"/>
          </a:bodyPr>
          <a:lstStyle/>
          <a:p>
            <a:pPr>
              <a:lnSpc>
                <a:spcPct val="150000"/>
              </a:lnSpc>
              <a:spcBef>
                <a:spcPts val="0"/>
              </a:spcBef>
            </a:pPr>
            <a:r>
              <a:rPr lang="zh-CN" altLang="en-US" sz="2400" dirty="0"/>
              <a:t>首先来考虑一下</a:t>
            </a:r>
            <a:r>
              <a:rPr lang="en-US" altLang="zh-CN" sz="2400" dirty="0"/>
              <a:t>N</a:t>
            </a:r>
            <a:r>
              <a:rPr lang="zh-CN" altLang="en-US" sz="2400" dirty="0"/>
              <a:t>个圆盘由一根柱子移动到另一根柱子上并重新摞好需要移动多少次吧。然后再考虑每只圆盘的移动轨迹。</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2643758"/>
            <a:ext cx="4989378" cy="1527997"/>
          </a:xfrm>
          <a:prstGeom prst="rect">
            <a:avLst/>
          </a:prstGeom>
        </p:spPr>
      </p:pic>
      <p:sp>
        <p:nvSpPr>
          <p:cNvPr id="9"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6"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7796717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5" y="1203598"/>
            <a:ext cx="8633175" cy="2466076"/>
          </a:xfrm>
        </p:spPr>
        <p:txBody>
          <a:bodyPr>
            <a:normAutofit/>
          </a:bodyPr>
          <a:lstStyle/>
          <a:p>
            <a:pPr>
              <a:lnSpc>
                <a:spcPct val="150000"/>
              </a:lnSpc>
              <a:spcBef>
                <a:spcPts val="600"/>
              </a:spcBef>
            </a:pPr>
            <a:r>
              <a:rPr lang="zh-CN" altLang="en-US" sz="2400" dirty="0"/>
              <a:t>按照汉诺塔的移动约束规则：</a:t>
            </a:r>
            <a:endParaRPr lang="en-US" altLang="zh-CN" sz="2400" dirty="0"/>
          </a:p>
          <a:p>
            <a:pPr lvl="1">
              <a:lnSpc>
                <a:spcPct val="150000"/>
              </a:lnSpc>
              <a:spcBef>
                <a:spcPts val="600"/>
              </a:spcBef>
            </a:pPr>
            <a:r>
              <a:rPr lang="zh-CN" altLang="en-US" sz="2000" dirty="0"/>
              <a:t>当只有</a:t>
            </a:r>
            <a:r>
              <a:rPr lang="en-US" altLang="zh-CN" sz="2000" dirty="0"/>
              <a:t>1</a:t>
            </a:r>
            <a:r>
              <a:rPr lang="zh-CN" altLang="en-US" sz="2000" dirty="0"/>
              <a:t>个圆盘的时候，当然是移动</a:t>
            </a:r>
            <a:r>
              <a:rPr lang="en-US" altLang="zh-CN" sz="2000" dirty="0"/>
              <a:t>1</a:t>
            </a:r>
            <a:r>
              <a:rPr lang="zh-CN" altLang="en-US" sz="2000" dirty="0"/>
              <a:t>次；</a:t>
            </a:r>
            <a:endParaRPr lang="en-US" altLang="zh-CN" sz="2000" dirty="0"/>
          </a:p>
          <a:p>
            <a:pPr lvl="1">
              <a:lnSpc>
                <a:spcPct val="150000"/>
              </a:lnSpc>
              <a:spcBef>
                <a:spcPts val="600"/>
              </a:spcBef>
            </a:pPr>
            <a:r>
              <a:rPr lang="en-US" altLang="zh-CN" sz="2000" dirty="0"/>
              <a:t>2</a:t>
            </a:r>
            <a:r>
              <a:rPr lang="zh-CN" altLang="en-US" sz="2000" dirty="0"/>
              <a:t>个圆盘的时候是移动</a:t>
            </a:r>
            <a:r>
              <a:rPr lang="en-US" altLang="zh-CN" sz="2000" dirty="0"/>
              <a:t>3</a:t>
            </a:r>
            <a:r>
              <a:rPr lang="zh-CN" altLang="en-US" sz="2000" dirty="0"/>
              <a:t>次；</a:t>
            </a:r>
            <a:endParaRPr lang="en-US" altLang="zh-CN" sz="2000" dirty="0"/>
          </a:p>
          <a:p>
            <a:pPr lvl="1">
              <a:lnSpc>
                <a:spcPct val="150000"/>
              </a:lnSpc>
              <a:spcBef>
                <a:spcPts val="600"/>
              </a:spcBef>
            </a:pPr>
            <a:r>
              <a:rPr lang="en-US" altLang="zh-CN" sz="2000" dirty="0"/>
              <a:t>3</a:t>
            </a:r>
            <a:r>
              <a:rPr lang="zh-CN" altLang="en-US" sz="2000" dirty="0"/>
              <a:t>个圆盘的时候就用了</a:t>
            </a:r>
            <a:r>
              <a:rPr lang="en-US" altLang="zh-CN" sz="2000" dirty="0"/>
              <a:t>7</a:t>
            </a:r>
            <a:r>
              <a:rPr lang="zh-CN" altLang="en-US" sz="2000" dirty="0"/>
              <a:t>次。</a:t>
            </a:r>
            <a:endParaRPr lang="en-US" altLang="zh-CN" sz="20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976" y="2715766"/>
            <a:ext cx="4536504" cy="1583951"/>
          </a:xfrm>
          <a:prstGeom prst="rect">
            <a:avLst/>
          </a:prstGeom>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791639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5" y="1015662"/>
            <a:ext cx="8633175" cy="2654011"/>
          </a:xfrm>
        </p:spPr>
        <p:txBody>
          <a:bodyPr>
            <a:normAutofit fontScale="77500" lnSpcReduction="20000"/>
          </a:bodyPr>
          <a:lstStyle/>
          <a:p>
            <a:pPr>
              <a:lnSpc>
                <a:spcPct val="150000"/>
              </a:lnSpc>
              <a:spcBef>
                <a:spcPts val="600"/>
              </a:spcBef>
            </a:pPr>
            <a:r>
              <a:rPr lang="zh-CN" altLang="en-US" sz="2400" dirty="0"/>
              <a:t>按照汉诺塔的移动约束规则：</a:t>
            </a:r>
            <a:endParaRPr lang="en-US" altLang="zh-CN" sz="2400" dirty="0"/>
          </a:p>
          <a:p>
            <a:pPr lvl="1">
              <a:lnSpc>
                <a:spcPct val="150000"/>
              </a:lnSpc>
              <a:spcBef>
                <a:spcPts val="600"/>
              </a:spcBef>
            </a:pPr>
            <a:r>
              <a:rPr lang="zh-CN" altLang="en-US" sz="2000" dirty="0"/>
              <a:t>当</a:t>
            </a:r>
            <a:r>
              <a:rPr lang="en-US" altLang="zh-CN" sz="2000" dirty="0"/>
              <a:t>4</a:t>
            </a:r>
            <a:r>
              <a:rPr lang="zh-CN" altLang="en-US" sz="2000" dirty="0"/>
              <a:t>个圆盘的时候，就相当是一个大圆盘上面叠放了一组圆盘（三个圆盘），只要把这一组圆盘先挪到中转柱子</a:t>
            </a:r>
            <a:r>
              <a:rPr lang="en-US" altLang="zh-CN" sz="2000" dirty="0"/>
              <a:t>B</a:t>
            </a:r>
            <a:r>
              <a:rPr lang="zh-CN" altLang="en-US" sz="2000" dirty="0"/>
              <a:t>上，这样最大的圆盘就可以移动到目标柱子</a:t>
            </a:r>
            <a:r>
              <a:rPr lang="en-US" altLang="zh-CN" sz="2000" dirty="0"/>
              <a:t>C</a:t>
            </a:r>
            <a:r>
              <a:rPr lang="zh-CN" altLang="en-US" sz="2000" dirty="0"/>
              <a:t>上了，然后，再把那中转柱子</a:t>
            </a:r>
            <a:r>
              <a:rPr lang="en-US" altLang="zh-CN" sz="2000" dirty="0"/>
              <a:t>B</a:t>
            </a:r>
            <a:r>
              <a:rPr lang="zh-CN" altLang="en-US" sz="2000" dirty="0"/>
              <a:t>上的一组圆盘移动到目标柱子</a:t>
            </a:r>
            <a:r>
              <a:rPr lang="en-US" altLang="zh-CN" sz="2000" dirty="0"/>
              <a:t>C</a:t>
            </a:r>
            <a:r>
              <a:rPr lang="zh-CN" altLang="en-US" sz="2000" dirty="0"/>
              <a:t>上，整个移动过程就结束了。</a:t>
            </a:r>
            <a:endParaRPr lang="en-US" altLang="zh-CN" sz="2000" dirty="0"/>
          </a:p>
          <a:p>
            <a:pPr lvl="1">
              <a:lnSpc>
                <a:spcPct val="150000"/>
              </a:lnSpc>
              <a:spcBef>
                <a:spcPts val="600"/>
              </a:spcBef>
            </a:pPr>
            <a:r>
              <a:rPr lang="zh-CN" altLang="en-US" sz="2000" dirty="0"/>
              <a:t>一组圆盘是</a:t>
            </a:r>
            <a:r>
              <a:rPr lang="en-US" altLang="zh-CN" sz="2000" dirty="0"/>
              <a:t>3</a:t>
            </a:r>
            <a:r>
              <a:rPr lang="zh-CN" altLang="en-US" sz="2000" dirty="0"/>
              <a:t>个，需要</a:t>
            </a:r>
            <a:r>
              <a:rPr lang="en-US" altLang="zh-CN" sz="2000" dirty="0"/>
              <a:t>7</a:t>
            </a:r>
            <a:r>
              <a:rPr lang="zh-CN" altLang="en-US" sz="2000" dirty="0"/>
              <a:t>步移动到中转柱子</a:t>
            </a:r>
            <a:r>
              <a:rPr lang="en-US" altLang="zh-CN" sz="2000" dirty="0"/>
              <a:t>B</a:t>
            </a:r>
            <a:r>
              <a:rPr lang="zh-CN" altLang="en-US" sz="2000" dirty="0"/>
              <a:t>上，最大的圆盘需要</a:t>
            </a:r>
            <a:r>
              <a:rPr lang="en-US" altLang="zh-CN" sz="2000" dirty="0"/>
              <a:t>1</a:t>
            </a:r>
            <a:r>
              <a:rPr lang="zh-CN" altLang="en-US" sz="2000" dirty="0"/>
              <a:t>步移动到目标柱子</a:t>
            </a:r>
            <a:r>
              <a:rPr lang="en-US" altLang="zh-CN" sz="2000" dirty="0"/>
              <a:t>C</a:t>
            </a:r>
            <a:r>
              <a:rPr lang="zh-CN" altLang="en-US" sz="2000" dirty="0"/>
              <a:t>上，一组圆盘还需要从中转柱子</a:t>
            </a:r>
            <a:r>
              <a:rPr lang="en-US" altLang="zh-CN" sz="2000" dirty="0"/>
              <a:t>B</a:t>
            </a:r>
            <a:r>
              <a:rPr lang="zh-CN" altLang="en-US" sz="2000" dirty="0"/>
              <a:t>上再移动到目标柱子</a:t>
            </a:r>
            <a:r>
              <a:rPr lang="en-US" altLang="zh-CN" sz="2000" dirty="0"/>
              <a:t>C</a:t>
            </a:r>
            <a:r>
              <a:rPr lang="zh-CN" altLang="en-US" sz="2000" dirty="0"/>
              <a:t>上，这样一组</a:t>
            </a:r>
            <a:r>
              <a:rPr lang="en-US" altLang="zh-CN" sz="2000" dirty="0"/>
              <a:t>3</a:t>
            </a:r>
            <a:r>
              <a:rPr lang="zh-CN" altLang="en-US" sz="2000" dirty="0"/>
              <a:t>个圆盘又需要</a:t>
            </a:r>
            <a:r>
              <a:rPr lang="en-US" altLang="zh-CN" sz="2000" dirty="0"/>
              <a:t>7</a:t>
            </a:r>
            <a:r>
              <a:rPr lang="zh-CN" altLang="en-US" sz="2000" dirty="0"/>
              <a:t>步。</a:t>
            </a:r>
            <a:endParaRPr lang="en-US" altLang="zh-CN" sz="2000" dirty="0"/>
          </a:p>
          <a:p>
            <a:pPr lvl="1">
              <a:lnSpc>
                <a:spcPct val="150000"/>
              </a:lnSpc>
              <a:spcBef>
                <a:spcPts val="600"/>
              </a:spcBef>
            </a:pPr>
            <a:r>
              <a:rPr lang="zh-CN" altLang="en-US" sz="2000" dirty="0"/>
              <a:t>所以</a:t>
            </a:r>
            <a:r>
              <a:rPr lang="en-US" altLang="zh-CN" sz="2000" dirty="0"/>
              <a:t>4</a:t>
            </a:r>
            <a:r>
              <a:rPr lang="zh-CN" altLang="en-US" sz="2000" dirty="0"/>
              <a:t>个圆盘的移动步骤次数为：</a:t>
            </a:r>
            <a:r>
              <a:rPr lang="en-US" altLang="zh-CN" sz="2000" dirty="0"/>
              <a:t>7+1+7=15</a:t>
            </a:r>
            <a:r>
              <a:rPr lang="zh-CN" altLang="en-US" sz="2000" dirty="0"/>
              <a:t>步！</a:t>
            </a:r>
          </a:p>
        </p:txBody>
      </p:sp>
      <p:pic>
        <p:nvPicPr>
          <p:cNvPr id="9" name="图片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61" y="3651870"/>
            <a:ext cx="8858250" cy="1038225"/>
          </a:xfrm>
          <a:prstGeom prst="rect">
            <a:avLst/>
          </a:prstGeom>
          <a:noFill/>
          <a:ln>
            <a:noFill/>
          </a:ln>
        </p:spPr>
      </p:pic>
      <p:sp>
        <p:nvSpPr>
          <p:cNvPr id="8"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913903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041778"/>
            <a:ext cx="8352928" cy="3618203"/>
          </a:xfrm>
        </p:spPr>
        <p:txBody>
          <a:bodyPr>
            <a:normAutofit fontScale="77500" lnSpcReduction="20000"/>
          </a:bodyPr>
          <a:lstStyle/>
          <a:p>
            <a:pPr>
              <a:lnSpc>
                <a:spcPct val="150000"/>
              </a:lnSpc>
              <a:spcBef>
                <a:spcPts val="0"/>
              </a:spcBef>
            </a:pPr>
            <a:r>
              <a:rPr lang="zh-CN" altLang="en-US" sz="2400" dirty="0"/>
              <a:t>如果是</a:t>
            </a:r>
            <a:r>
              <a:rPr lang="en-US" altLang="zh-CN" sz="2400" dirty="0"/>
              <a:t>N</a:t>
            </a:r>
            <a:r>
              <a:rPr lang="zh-CN" altLang="en-US" sz="2400" dirty="0"/>
              <a:t>个圆盘的情况，就相当是一个大圆盘上面叠放了一组圆盘（</a:t>
            </a:r>
            <a:r>
              <a:rPr lang="en-US" altLang="zh-CN" sz="2400" dirty="0"/>
              <a:t>N-1</a:t>
            </a:r>
            <a:r>
              <a:rPr lang="zh-CN" altLang="en-US" sz="2400" dirty="0"/>
              <a:t>个圆盘），只要把这一组圆盘先移动到中转柱子</a:t>
            </a:r>
            <a:r>
              <a:rPr lang="en-US" altLang="zh-CN" sz="2400" dirty="0"/>
              <a:t>B</a:t>
            </a:r>
            <a:r>
              <a:rPr lang="zh-CN" altLang="en-US" sz="2400" dirty="0"/>
              <a:t>上，这样最大的圆盘就可以移动到目标柱子上</a:t>
            </a:r>
            <a:r>
              <a:rPr lang="en-US" altLang="zh-CN" sz="2400" dirty="0"/>
              <a:t>C</a:t>
            </a:r>
            <a:r>
              <a:rPr lang="zh-CN" altLang="en-US" sz="2400" dirty="0"/>
              <a:t>了，然后，再把那中转柱子</a:t>
            </a:r>
            <a:r>
              <a:rPr lang="en-US" altLang="zh-CN" sz="2400" dirty="0"/>
              <a:t>B</a:t>
            </a:r>
            <a:r>
              <a:rPr lang="zh-CN" altLang="en-US" sz="2400" dirty="0"/>
              <a:t>上的一组圆盘移动到目标柱子</a:t>
            </a:r>
            <a:r>
              <a:rPr lang="en-US" altLang="zh-CN" sz="2400" dirty="0"/>
              <a:t>C</a:t>
            </a:r>
            <a:r>
              <a:rPr lang="zh-CN" altLang="en-US" sz="2400" dirty="0"/>
              <a:t>上。</a:t>
            </a:r>
          </a:p>
          <a:p>
            <a:pPr>
              <a:lnSpc>
                <a:spcPct val="150000"/>
              </a:lnSpc>
              <a:spcBef>
                <a:spcPts val="0"/>
              </a:spcBef>
            </a:pPr>
            <a:r>
              <a:rPr lang="zh-CN" altLang="en-US" sz="2400" dirty="0"/>
              <a:t>这样就可以写出计算</a:t>
            </a:r>
            <a:r>
              <a:rPr lang="en-US" altLang="zh-CN" sz="2400" dirty="0"/>
              <a:t>N</a:t>
            </a:r>
            <a:r>
              <a:rPr lang="zh-CN" altLang="en-US" sz="2400" dirty="0"/>
              <a:t>个圆盘的移动次数</a:t>
            </a:r>
            <a:r>
              <a:rPr lang="en-US" altLang="zh-CN" sz="2400" dirty="0"/>
              <a:t>H(N)</a:t>
            </a:r>
            <a:r>
              <a:rPr lang="zh-CN" altLang="en-US" sz="2400" dirty="0"/>
              <a:t>的计算公式。一组圆盘是</a:t>
            </a:r>
            <a:r>
              <a:rPr lang="en-US" altLang="zh-CN" sz="2400" dirty="0"/>
              <a:t>N-1</a:t>
            </a:r>
            <a:r>
              <a:rPr lang="zh-CN" altLang="en-US" sz="2400" dirty="0"/>
              <a:t>个，需要</a:t>
            </a:r>
            <a:r>
              <a:rPr lang="en-US" altLang="zh-CN" sz="2400" dirty="0"/>
              <a:t>H(N-1)</a:t>
            </a:r>
            <a:r>
              <a:rPr lang="zh-CN" altLang="en-US" sz="2400" dirty="0"/>
              <a:t>步移动到中转柱子</a:t>
            </a:r>
            <a:r>
              <a:rPr lang="en-US" altLang="zh-CN" sz="2400" dirty="0"/>
              <a:t>B</a:t>
            </a:r>
            <a:r>
              <a:rPr lang="zh-CN" altLang="en-US" sz="2400" dirty="0"/>
              <a:t>上，最大的圆盘需要</a:t>
            </a:r>
            <a:r>
              <a:rPr lang="en-US" altLang="zh-CN" sz="2400" dirty="0"/>
              <a:t>1</a:t>
            </a:r>
            <a:r>
              <a:rPr lang="zh-CN" altLang="en-US" sz="2400" dirty="0"/>
              <a:t>步移动到目标柱子</a:t>
            </a:r>
            <a:r>
              <a:rPr lang="en-US" altLang="zh-CN" sz="2400" dirty="0"/>
              <a:t>C</a:t>
            </a:r>
            <a:r>
              <a:rPr lang="zh-CN" altLang="en-US" sz="2400" dirty="0"/>
              <a:t>上，一组圆盘还需要从中转柱子</a:t>
            </a:r>
            <a:r>
              <a:rPr lang="en-US" altLang="zh-CN" sz="2400" dirty="0"/>
              <a:t>B</a:t>
            </a:r>
            <a:r>
              <a:rPr lang="zh-CN" altLang="en-US" sz="2400" dirty="0"/>
              <a:t>上再移动到目标柱子</a:t>
            </a:r>
            <a:r>
              <a:rPr lang="en-US" altLang="zh-CN" sz="2400" dirty="0"/>
              <a:t>C</a:t>
            </a:r>
            <a:r>
              <a:rPr lang="zh-CN" altLang="en-US" sz="2400" dirty="0"/>
              <a:t>上，这样一组</a:t>
            </a:r>
            <a:r>
              <a:rPr lang="en-US" altLang="zh-CN" sz="2400" dirty="0"/>
              <a:t>N-1</a:t>
            </a:r>
            <a:r>
              <a:rPr lang="zh-CN" altLang="en-US" sz="2400" dirty="0"/>
              <a:t>个圆盘又需要</a:t>
            </a:r>
            <a:r>
              <a:rPr lang="en-US" altLang="zh-CN" sz="2400" dirty="0"/>
              <a:t>H(N-1)</a:t>
            </a:r>
            <a:r>
              <a:rPr lang="zh-CN" altLang="en-US" sz="2400" dirty="0"/>
              <a:t>步。</a:t>
            </a:r>
            <a:endParaRPr lang="en-US" altLang="zh-CN" sz="2400" dirty="0"/>
          </a:p>
          <a:p>
            <a:pPr>
              <a:lnSpc>
                <a:spcPct val="150000"/>
              </a:lnSpc>
              <a:spcBef>
                <a:spcPts val="0"/>
              </a:spcBef>
            </a:pPr>
            <a:r>
              <a:rPr lang="zh-CN" altLang="en-US" sz="2400" dirty="0"/>
              <a:t>所以</a:t>
            </a:r>
            <a:r>
              <a:rPr lang="en-US" altLang="zh-CN" sz="2400" dirty="0"/>
              <a:t>N</a:t>
            </a:r>
            <a:r>
              <a:rPr lang="zh-CN" altLang="en-US" sz="2400" dirty="0"/>
              <a:t>个圆盘的移动步骤次数为：</a:t>
            </a:r>
            <a:r>
              <a:rPr lang="en-US" altLang="zh-CN" sz="2400" dirty="0"/>
              <a:t>H(N)=H(N-1)+1+H(N-1)=2*H(N-1)+1</a:t>
            </a:r>
          </a:p>
          <a:p>
            <a:pPr>
              <a:lnSpc>
                <a:spcPct val="150000"/>
              </a:lnSpc>
              <a:spcBef>
                <a:spcPts val="0"/>
              </a:spcBef>
            </a:pPr>
            <a:endParaRPr lang="zh-CN" altLang="en-US" sz="2400"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0592083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041778"/>
            <a:ext cx="8352928" cy="3618203"/>
          </a:xfrm>
        </p:spPr>
        <p:txBody>
          <a:bodyPr>
            <a:normAutofit fontScale="85000" lnSpcReduction="20000"/>
          </a:bodyPr>
          <a:lstStyle/>
          <a:p>
            <a:pPr>
              <a:lnSpc>
                <a:spcPct val="150000"/>
              </a:lnSpc>
              <a:spcBef>
                <a:spcPts val="0"/>
              </a:spcBef>
            </a:pPr>
            <a:r>
              <a:rPr lang="zh-CN" altLang="en-US" sz="2400" dirty="0"/>
              <a:t>现在我们得出：</a:t>
            </a:r>
            <a:r>
              <a:rPr lang="en-US" altLang="zh-CN" sz="2400" dirty="0"/>
              <a:t>1</a:t>
            </a:r>
            <a:r>
              <a:rPr lang="zh-CN" altLang="en-US" sz="2400" dirty="0"/>
              <a:t>个圆盘的时候用了</a:t>
            </a:r>
            <a:r>
              <a:rPr lang="en-US" altLang="zh-CN" sz="2400" dirty="0"/>
              <a:t>1</a:t>
            </a:r>
            <a:r>
              <a:rPr lang="zh-CN" altLang="en-US" sz="2400" dirty="0"/>
              <a:t>次，</a:t>
            </a:r>
            <a:r>
              <a:rPr lang="en-US" altLang="zh-CN" sz="2400" dirty="0"/>
              <a:t>2</a:t>
            </a:r>
            <a:r>
              <a:rPr lang="zh-CN" altLang="en-US" sz="2400" dirty="0"/>
              <a:t>个圆盘的时候用了</a:t>
            </a:r>
            <a:r>
              <a:rPr lang="en-US" altLang="zh-CN" sz="2400" dirty="0"/>
              <a:t>3</a:t>
            </a:r>
            <a:r>
              <a:rPr lang="zh-CN" altLang="en-US" sz="2400" dirty="0"/>
              <a:t>次，</a:t>
            </a:r>
            <a:r>
              <a:rPr lang="en-US" altLang="zh-CN" sz="2400" dirty="0"/>
              <a:t>3</a:t>
            </a:r>
            <a:r>
              <a:rPr lang="zh-CN" altLang="en-US" sz="2400" dirty="0"/>
              <a:t>个圆盘的时候用了</a:t>
            </a:r>
            <a:r>
              <a:rPr lang="en-US" altLang="zh-CN" sz="2400" dirty="0"/>
              <a:t>7</a:t>
            </a:r>
            <a:r>
              <a:rPr lang="zh-CN" altLang="en-US" sz="2400" dirty="0"/>
              <a:t>次，</a:t>
            </a:r>
            <a:r>
              <a:rPr lang="en-US" altLang="zh-CN" sz="2400" dirty="0"/>
              <a:t>4</a:t>
            </a:r>
            <a:r>
              <a:rPr lang="zh-CN" altLang="en-US" sz="2400" dirty="0"/>
              <a:t>个圆盘的时候用了</a:t>
            </a:r>
            <a:r>
              <a:rPr lang="en-US" altLang="zh-CN" sz="2400" dirty="0"/>
              <a:t>15</a:t>
            </a:r>
            <a:r>
              <a:rPr lang="zh-CN" altLang="en-US" sz="2400" dirty="0"/>
              <a:t>次。</a:t>
            </a:r>
            <a:endParaRPr lang="en-US" altLang="zh-CN" sz="2400" dirty="0"/>
          </a:p>
          <a:p>
            <a:pPr>
              <a:lnSpc>
                <a:spcPct val="150000"/>
              </a:lnSpc>
              <a:spcBef>
                <a:spcPts val="0"/>
              </a:spcBef>
            </a:pPr>
            <a:r>
              <a:rPr lang="zh-CN" altLang="en-US" sz="2400" dirty="0"/>
              <a:t>只要把</a:t>
            </a:r>
            <a:r>
              <a:rPr lang="en-US" altLang="zh-CN" sz="2400" dirty="0"/>
              <a:t>N(N&gt;0)</a:t>
            </a:r>
            <a:r>
              <a:rPr lang="zh-CN" altLang="en-US" sz="2400" dirty="0"/>
              <a:t>的值代入上面的算式，就能递推出对应</a:t>
            </a:r>
            <a:r>
              <a:rPr lang="en-US" altLang="zh-CN" sz="2400" dirty="0"/>
              <a:t>N</a:t>
            </a:r>
            <a:r>
              <a:rPr lang="zh-CN" altLang="en-US" sz="2400" dirty="0"/>
              <a:t>的具体次数：</a:t>
            </a:r>
          </a:p>
          <a:p>
            <a:pPr lvl="1">
              <a:lnSpc>
                <a:spcPct val="150000"/>
              </a:lnSpc>
              <a:spcBef>
                <a:spcPts val="0"/>
              </a:spcBef>
            </a:pPr>
            <a:r>
              <a:rPr lang="en-US" altLang="zh-CN" sz="2000" dirty="0"/>
              <a:t>H(1)=1=2</a:t>
            </a:r>
            <a:r>
              <a:rPr lang="en-US" altLang="zh-CN" sz="2000" baseline="30000" dirty="0"/>
              <a:t>1</a:t>
            </a:r>
            <a:r>
              <a:rPr lang="en-US" altLang="zh-CN" sz="2000" dirty="0"/>
              <a:t>-1</a:t>
            </a:r>
          </a:p>
          <a:p>
            <a:pPr lvl="1">
              <a:lnSpc>
                <a:spcPct val="150000"/>
              </a:lnSpc>
              <a:spcBef>
                <a:spcPts val="0"/>
              </a:spcBef>
            </a:pPr>
            <a:r>
              <a:rPr lang="en-US" altLang="zh-CN" sz="2000" dirty="0"/>
              <a:t>H(2)=2*H(1)+1=3=2</a:t>
            </a:r>
            <a:r>
              <a:rPr lang="en-US" altLang="zh-CN" sz="2000" baseline="30000" dirty="0"/>
              <a:t>2</a:t>
            </a:r>
            <a:r>
              <a:rPr lang="en-US" altLang="zh-CN" sz="2000" dirty="0"/>
              <a:t>-1</a:t>
            </a:r>
          </a:p>
          <a:p>
            <a:pPr lvl="1">
              <a:lnSpc>
                <a:spcPct val="150000"/>
              </a:lnSpc>
              <a:spcBef>
                <a:spcPts val="0"/>
              </a:spcBef>
            </a:pPr>
            <a:r>
              <a:rPr lang="en-US" altLang="zh-CN" sz="2000" dirty="0"/>
              <a:t>H(3)=2*H(2)+1=7=2</a:t>
            </a:r>
            <a:r>
              <a:rPr lang="en-US" altLang="zh-CN" sz="2000" baseline="30000" dirty="0"/>
              <a:t>3</a:t>
            </a:r>
            <a:r>
              <a:rPr lang="en-US" altLang="zh-CN" sz="2000" dirty="0"/>
              <a:t>-1</a:t>
            </a:r>
          </a:p>
          <a:p>
            <a:pPr lvl="1">
              <a:lnSpc>
                <a:spcPct val="150000"/>
              </a:lnSpc>
              <a:spcBef>
                <a:spcPts val="0"/>
              </a:spcBef>
            </a:pPr>
            <a:r>
              <a:rPr lang="en-US" altLang="zh-CN" sz="2000" dirty="0"/>
              <a:t>H(4)=2*H(3)+1=15=2</a:t>
            </a:r>
            <a:r>
              <a:rPr lang="en-US" altLang="zh-CN" sz="2000" baseline="30000" dirty="0"/>
              <a:t>4</a:t>
            </a:r>
            <a:r>
              <a:rPr lang="en-US" altLang="zh-CN" sz="2000" dirty="0"/>
              <a:t>-1</a:t>
            </a:r>
          </a:p>
          <a:p>
            <a:pPr lvl="1">
              <a:lnSpc>
                <a:spcPct val="150000"/>
              </a:lnSpc>
              <a:spcBef>
                <a:spcPts val="0"/>
              </a:spcBef>
            </a:pPr>
            <a:r>
              <a:rPr lang="en-US" altLang="zh-CN" sz="2000" dirty="0"/>
              <a:t>H(5)=2*H(4)+1=31=2</a:t>
            </a:r>
            <a:r>
              <a:rPr lang="en-US" altLang="zh-CN" sz="2000" baseline="30000" dirty="0"/>
              <a:t>5</a:t>
            </a:r>
            <a:r>
              <a:rPr lang="en-US" altLang="zh-CN" sz="2000" dirty="0"/>
              <a:t>-1</a:t>
            </a:r>
          </a:p>
          <a:p>
            <a:pPr lvl="1">
              <a:lnSpc>
                <a:spcPct val="150000"/>
              </a:lnSpc>
              <a:spcBef>
                <a:spcPts val="0"/>
              </a:spcBef>
            </a:pPr>
            <a:r>
              <a:rPr lang="en-US" altLang="zh-CN" sz="2000" dirty="0"/>
              <a:t>⁞</a:t>
            </a:r>
          </a:p>
          <a:p>
            <a:pPr lvl="1">
              <a:lnSpc>
                <a:spcPct val="150000"/>
              </a:lnSpc>
              <a:spcBef>
                <a:spcPts val="0"/>
              </a:spcBef>
            </a:pPr>
            <a:r>
              <a:rPr lang="en-US" altLang="zh-CN" sz="2000" dirty="0"/>
              <a:t>H(N)=2*H(N-1)+1=2</a:t>
            </a:r>
            <a:r>
              <a:rPr lang="en-US" altLang="zh-CN" sz="2000" baseline="30000" dirty="0"/>
              <a:t>N</a:t>
            </a:r>
            <a:r>
              <a:rPr lang="en-US" altLang="zh-CN" sz="2000" dirty="0"/>
              <a:t>-1</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071982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041778"/>
            <a:ext cx="8352928" cy="3618203"/>
          </a:xfrm>
        </p:spPr>
        <p:txBody>
          <a:bodyPr>
            <a:normAutofit lnSpcReduction="10000"/>
          </a:bodyPr>
          <a:lstStyle/>
          <a:p>
            <a:pPr>
              <a:lnSpc>
                <a:spcPct val="150000"/>
              </a:lnSpc>
              <a:spcBef>
                <a:spcPts val="0"/>
              </a:spcBef>
            </a:pPr>
            <a:r>
              <a:rPr lang="en-US" altLang="zh-CN" sz="2400" dirty="0"/>
              <a:t>N</a:t>
            </a:r>
            <a:r>
              <a:rPr lang="zh-CN" altLang="en-US" sz="2400" dirty="0"/>
              <a:t>个圆盘的移动操作过程：</a:t>
            </a:r>
            <a:endParaRPr lang="en-US" altLang="zh-CN" sz="2400" dirty="0"/>
          </a:p>
          <a:p>
            <a:pPr lvl="1">
              <a:lnSpc>
                <a:spcPct val="150000"/>
              </a:lnSpc>
              <a:spcBef>
                <a:spcPts val="0"/>
              </a:spcBef>
            </a:pPr>
            <a:r>
              <a:rPr lang="en-US" altLang="zh-CN" sz="2000" dirty="0"/>
              <a:t>N</a:t>
            </a:r>
            <a:r>
              <a:rPr lang="zh-CN" altLang="en-US" sz="2000" dirty="0"/>
              <a:t>个圆盘就相当于一个大圆盘上面叠放了一组圆盘（</a:t>
            </a:r>
            <a:r>
              <a:rPr lang="en-US" altLang="zh-CN" sz="2000" dirty="0"/>
              <a:t>N-1</a:t>
            </a:r>
            <a:r>
              <a:rPr lang="zh-CN" altLang="en-US" sz="2000" dirty="0"/>
              <a:t>个圆盘）；</a:t>
            </a:r>
            <a:endParaRPr lang="en-US" altLang="zh-CN" sz="2000" dirty="0"/>
          </a:p>
          <a:p>
            <a:pPr lvl="1">
              <a:lnSpc>
                <a:spcPct val="150000"/>
              </a:lnSpc>
              <a:spcBef>
                <a:spcPts val="0"/>
              </a:spcBef>
            </a:pPr>
            <a:r>
              <a:rPr lang="en-US" altLang="zh-CN" sz="2000" dirty="0"/>
              <a:t>N-1</a:t>
            </a:r>
            <a:r>
              <a:rPr lang="zh-CN" altLang="en-US" sz="2000" dirty="0"/>
              <a:t>个圆盘就相当于一个大圆盘上面叠放了一组圆盘（</a:t>
            </a:r>
            <a:r>
              <a:rPr lang="en-US" altLang="zh-CN" sz="2000" dirty="0"/>
              <a:t>N-2</a:t>
            </a:r>
            <a:r>
              <a:rPr lang="zh-CN" altLang="en-US" sz="2000" dirty="0"/>
              <a:t>个圆盘）；</a:t>
            </a:r>
            <a:endParaRPr lang="en-US" altLang="zh-CN" sz="2000" dirty="0"/>
          </a:p>
          <a:p>
            <a:pPr lvl="1">
              <a:lnSpc>
                <a:spcPct val="150000"/>
              </a:lnSpc>
              <a:spcBef>
                <a:spcPts val="0"/>
              </a:spcBef>
            </a:pPr>
            <a:r>
              <a:rPr lang="en-US" altLang="zh-CN" sz="2000" dirty="0"/>
              <a:t>……</a:t>
            </a:r>
          </a:p>
          <a:p>
            <a:pPr lvl="1">
              <a:lnSpc>
                <a:spcPct val="150000"/>
              </a:lnSpc>
              <a:spcBef>
                <a:spcPts val="0"/>
              </a:spcBef>
            </a:pPr>
            <a:r>
              <a:rPr lang="zh-CN" altLang="en-US" sz="2000" dirty="0"/>
              <a:t>依此类推，直到剩下</a:t>
            </a:r>
            <a:r>
              <a:rPr lang="en-US" altLang="zh-CN" sz="2000" dirty="0"/>
              <a:t>3</a:t>
            </a:r>
            <a:r>
              <a:rPr lang="zh-CN" altLang="en-US" sz="2000" dirty="0"/>
              <a:t>个圆盘就相当于一个大圆盘上面叠放了一组圆盘（</a:t>
            </a:r>
            <a:r>
              <a:rPr lang="en-US" altLang="zh-CN" sz="2000" dirty="0"/>
              <a:t>2</a:t>
            </a:r>
            <a:r>
              <a:rPr lang="zh-CN" altLang="en-US" sz="2000" dirty="0"/>
              <a:t>个圆盘）；</a:t>
            </a:r>
            <a:endParaRPr lang="en-US" altLang="zh-CN" sz="2000" dirty="0"/>
          </a:p>
          <a:p>
            <a:pPr lvl="1">
              <a:lnSpc>
                <a:spcPct val="150000"/>
              </a:lnSpc>
              <a:spcBef>
                <a:spcPts val="0"/>
              </a:spcBef>
            </a:pPr>
            <a:r>
              <a:rPr lang="zh-CN" altLang="en-US" sz="2000" dirty="0"/>
              <a:t>这样就回归到处理</a:t>
            </a:r>
            <a:r>
              <a:rPr lang="en-US" altLang="zh-CN" sz="2000" dirty="0"/>
              <a:t>2</a:t>
            </a:r>
            <a:r>
              <a:rPr lang="zh-CN" altLang="en-US" sz="2000" dirty="0"/>
              <a:t>个圆盘的问题，最后就是</a:t>
            </a:r>
            <a:r>
              <a:rPr lang="en-US" altLang="zh-CN" sz="2000" dirty="0"/>
              <a:t>1</a:t>
            </a:r>
            <a:r>
              <a:rPr lang="zh-CN" altLang="en-US" sz="2000" dirty="0"/>
              <a:t>个圆盘的问题。</a:t>
            </a:r>
            <a:endParaRPr lang="en-US" altLang="zh-CN" sz="2000" dirty="0"/>
          </a:p>
          <a:p>
            <a:pPr lvl="1">
              <a:lnSpc>
                <a:spcPct val="150000"/>
              </a:lnSpc>
              <a:spcBef>
                <a:spcPts val="0"/>
              </a:spcBef>
            </a:pPr>
            <a:r>
              <a:rPr lang="zh-CN" altLang="en-US" sz="2000" dirty="0"/>
              <a:t>整个移动过程都在重复着这样的操作过程。</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8538131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041778"/>
            <a:ext cx="8352928" cy="3618203"/>
          </a:xfrm>
        </p:spPr>
        <p:txBody>
          <a:bodyPr>
            <a:normAutofit/>
          </a:bodyPr>
          <a:lstStyle/>
          <a:p>
            <a:pPr>
              <a:lnSpc>
                <a:spcPct val="150000"/>
              </a:lnSpc>
              <a:spcBef>
                <a:spcPts val="0"/>
              </a:spcBef>
            </a:pPr>
            <a:r>
              <a:rPr lang="zh-CN" altLang="en-US" sz="2000" dirty="0"/>
              <a:t>可是，现在的问题是，虽然已经掌握了移动的规律，但是每只圆盘的移动轨迹到底应该怎么标记出来呢？难道必须移动一个圆盘，记录一次移动轨迹？虽然移动过程简单，但是当圆盘数量递增时，标记的数量确是巨大的。</a:t>
            </a:r>
          </a:p>
          <a:p>
            <a:pPr>
              <a:lnSpc>
                <a:spcPct val="150000"/>
              </a:lnSpc>
              <a:spcBef>
                <a:spcPts val="0"/>
              </a:spcBef>
            </a:pPr>
            <a:r>
              <a:rPr lang="zh-CN" altLang="en-US" sz="2000" dirty="0"/>
              <a:t>就拿</a:t>
            </a:r>
            <a:r>
              <a:rPr lang="en-US" altLang="zh-CN" sz="2000" dirty="0"/>
              <a:t>N=64</a:t>
            </a:r>
            <a:r>
              <a:rPr lang="zh-CN" altLang="en-US" sz="2000" dirty="0"/>
              <a:t>来说，圆盘移动次数是：</a:t>
            </a:r>
            <a:r>
              <a:rPr lang="en-US" altLang="zh-CN" sz="2000" dirty="0"/>
              <a:t>2</a:t>
            </a:r>
            <a:r>
              <a:rPr lang="en-US" altLang="zh-CN" sz="2000" baseline="30000" dirty="0"/>
              <a:t>64</a:t>
            </a:r>
            <a:r>
              <a:rPr lang="en-US" altLang="zh-CN" sz="2000" dirty="0"/>
              <a:t>-1=18,446,744,073,709,551,616</a:t>
            </a:r>
            <a:r>
              <a:rPr lang="zh-CN" altLang="en-US" sz="2000" dirty="0"/>
              <a:t>，这真是个天文数字呀！显然，这时还依然固执地采用手工标记，那绝对就是一项不可能完成的任务了！</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6032695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4355" name="Rectangle 3"/>
          <p:cNvSpPr>
            <a:spLocks noGrp="1" noChangeArrowheads="1"/>
          </p:cNvSpPr>
          <p:nvPr>
            <p:ph type="body" sz="half" idx="1"/>
          </p:nvPr>
        </p:nvSpPr>
        <p:spPr>
          <a:xfrm>
            <a:off x="395536" y="1041778"/>
            <a:ext cx="8352928" cy="3618203"/>
          </a:xfrm>
        </p:spPr>
        <p:txBody>
          <a:bodyPr>
            <a:normAutofit/>
          </a:bodyPr>
          <a:lstStyle/>
          <a:p>
            <a:pPr>
              <a:lnSpc>
                <a:spcPct val="150000"/>
              </a:lnSpc>
              <a:spcBef>
                <a:spcPts val="0"/>
              </a:spcBef>
            </a:pPr>
            <a:r>
              <a:rPr lang="zh-CN" altLang="en-US" sz="2400" dirty="0"/>
              <a:t>那么，能不能求助于计算机来帮忙计算一下呢！？</a:t>
            </a:r>
            <a:endParaRPr lang="en-US" altLang="zh-CN" sz="2400" dirty="0"/>
          </a:p>
          <a:p>
            <a:pPr>
              <a:lnSpc>
                <a:spcPct val="150000"/>
              </a:lnSpc>
              <a:spcBef>
                <a:spcPts val="0"/>
              </a:spcBef>
            </a:pPr>
            <a:r>
              <a:rPr lang="zh-CN" altLang="en-US" sz="2400" dirty="0"/>
              <a:t>能与不能，这需要进一步的分析和评估，同时也需要考虑怎样才能把这个问题转换成计算机可计算的描述。</a:t>
            </a:r>
            <a:endParaRPr lang="en-US" altLang="zh-CN" sz="2400" dirty="0"/>
          </a:p>
          <a:p>
            <a:pPr>
              <a:lnSpc>
                <a:spcPct val="150000"/>
              </a:lnSpc>
              <a:spcBef>
                <a:spcPts val="0"/>
              </a:spcBef>
            </a:pPr>
            <a:r>
              <a:rPr lang="zh-CN" altLang="en-US" sz="2400" dirty="0"/>
              <a:t>在不了解运用计算思维进行问题求解框架的情况下，确实不知道从何下手！</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5.3.1 </a:t>
            </a:r>
            <a:r>
              <a:rPr lang="zh-CN" altLang="en-US" sz="3600" b="1" kern="0" dirty="0">
                <a:solidFill>
                  <a:srgbClr val="FFFFFF"/>
                </a:solidFill>
                <a:ea typeface="黑体" pitchFamily="2" charset="-122"/>
              </a:rPr>
              <a:t>问题求解案例</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10052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3" name="Rectangle 3"/>
          <p:cNvSpPr>
            <a:spLocks noGrp="1" noChangeArrowheads="1"/>
          </p:cNvSpPr>
          <p:nvPr>
            <p:ph type="body" sz="half" idx="1"/>
          </p:nvPr>
        </p:nvSpPr>
        <p:spPr>
          <a:xfrm>
            <a:off x="683568" y="1131591"/>
            <a:ext cx="8136904" cy="3528392"/>
          </a:xfrm>
        </p:spPr>
        <p:txBody>
          <a:bodyPr>
            <a:normAutofit/>
          </a:bodyPr>
          <a:lstStyle/>
          <a:p>
            <a:pPr>
              <a:lnSpc>
                <a:spcPct val="200000"/>
              </a:lnSpc>
              <a:spcBef>
                <a:spcPts val="0"/>
              </a:spcBef>
              <a:buSzPct val="90000"/>
            </a:pPr>
            <a:r>
              <a:rPr lang="zh-CN" altLang="en-US" sz="2200" dirty="0">
                <a:latin typeface="Times New Roman" panose="02020603050405020304" pitchFamily="18" charset="0"/>
                <a:sym typeface="Wingdings" pitchFamily="2" charset="2"/>
              </a:rPr>
              <a:t>通过计算机解决一个具体问题时，大致需要经过下列几个步骤：</a:t>
            </a:r>
            <a:endParaRPr lang="en-US" altLang="zh-CN" sz="2200" dirty="0">
              <a:latin typeface="Times New Roman" panose="02020603050405020304" pitchFamily="18" charset="0"/>
              <a:sym typeface="Wingdings" pitchFamily="2" charset="2"/>
            </a:endParaRPr>
          </a:p>
          <a:p>
            <a:pPr lvl="1">
              <a:lnSpc>
                <a:spcPct val="200000"/>
              </a:lnSpc>
              <a:spcBef>
                <a:spcPts val="0"/>
              </a:spcBef>
              <a:buSzPct val="90000"/>
            </a:pPr>
            <a:r>
              <a:rPr lang="zh-CN" altLang="en-US" sz="2000" dirty="0">
                <a:latin typeface="Times New Roman" panose="02020603050405020304" pitchFamily="18" charset="0"/>
                <a:sym typeface="Wingdings" pitchFamily="2" charset="2"/>
              </a:rPr>
              <a:t>首先要从具体问题中抽象出一个适当的数学模型，</a:t>
            </a:r>
            <a:endParaRPr lang="en-US" altLang="zh-CN" sz="2000" dirty="0">
              <a:latin typeface="Times New Roman" panose="02020603050405020304" pitchFamily="18" charset="0"/>
              <a:sym typeface="Wingdings" pitchFamily="2" charset="2"/>
            </a:endParaRPr>
          </a:p>
          <a:p>
            <a:pPr lvl="1">
              <a:lnSpc>
                <a:spcPct val="200000"/>
              </a:lnSpc>
              <a:spcBef>
                <a:spcPts val="0"/>
              </a:spcBef>
              <a:buSzPct val="90000"/>
            </a:pPr>
            <a:r>
              <a:rPr lang="zh-CN" altLang="en-US" sz="2000" dirty="0">
                <a:latin typeface="Times New Roman" panose="02020603050405020304" pitchFamily="18" charset="0"/>
                <a:sym typeface="Wingdings" pitchFamily="2" charset="2"/>
              </a:rPr>
              <a:t>然后选择并确定合适的数据结构并设计一个解此数学模型的算法，</a:t>
            </a:r>
            <a:endParaRPr lang="en-US" altLang="zh-CN" sz="2000" dirty="0">
              <a:latin typeface="Times New Roman" panose="02020603050405020304" pitchFamily="18" charset="0"/>
              <a:sym typeface="Wingdings" pitchFamily="2" charset="2"/>
            </a:endParaRPr>
          </a:p>
          <a:p>
            <a:pPr lvl="1">
              <a:lnSpc>
                <a:spcPct val="200000"/>
              </a:lnSpc>
              <a:spcBef>
                <a:spcPts val="0"/>
              </a:spcBef>
              <a:buSzPct val="90000"/>
            </a:pPr>
            <a:r>
              <a:rPr lang="zh-CN" altLang="en-US" sz="2000" dirty="0">
                <a:latin typeface="Times New Roman" panose="02020603050405020304" pitchFamily="18" charset="0"/>
                <a:sym typeface="Wingdings" pitchFamily="2" charset="2"/>
              </a:rPr>
              <a:t>最后编出程序、进行测试、调整直至问题得到最终解答。</a:t>
            </a:r>
            <a:endParaRPr lang="zh-CN" altLang="en-US" sz="2000" b="0" dirty="0">
              <a:latin typeface="Times New Roman" panose="02020603050405020304" pitchFamily="18" charset="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309492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1120456090"/>
              </p:ext>
            </p:extLst>
          </p:nvPr>
        </p:nvGraphicFramePr>
        <p:xfrm>
          <a:off x="2411760" y="1131590"/>
          <a:ext cx="6984776"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p:cNvGraphicFramePr/>
          <p:nvPr>
            <p:extLst>
              <p:ext uri="{D42A27DB-BD31-4B8C-83A1-F6EECF244321}">
                <p14:modId xmlns:p14="http://schemas.microsoft.com/office/powerpoint/2010/main" val="1591905777"/>
              </p:ext>
            </p:extLst>
          </p:nvPr>
        </p:nvGraphicFramePr>
        <p:xfrm>
          <a:off x="827584" y="1131590"/>
          <a:ext cx="7488832" cy="34588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图示 8"/>
          <p:cNvGraphicFramePr/>
          <p:nvPr>
            <p:extLst>
              <p:ext uri="{D42A27DB-BD31-4B8C-83A1-F6EECF244321}">
                <p14:modId xmlns:p14="http://schemas.microsoft.com/office/powerpoint/2010/main" val="28639807"/>
              </p:ext>
            </p:extLst>
          </p:nvPr>
        </p:nvGraphicFramePr>
        <p:xfrm>
          <a:off x="683568" y="1779662"/>
          <a:ext cx="4464496" cy="25202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0" name="图示 9"/>
          <p:cNvGraphicFramePr/>
          <p:nvPr>
            <p:extLst>
              <p:ext uri="{D42A27DB-BD31-4B8C-83A1-F6EECF244321}">
                <p14:modId xmlns:p14="http://schemas.microsoft.com/office/powerpoint/2010/main" val="2435242302"/>
              </p:ext>
            </p:extLst>
          </p:nvPr>
        </p:nvGraphicFramePr>
        <p:xfrm>
          <a:off x="4756214" y="1347614"/>
          <a:ext cx="4352290" cy="254127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3"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11"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6339901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1587" name="Rectangle 3"/>
          <p:cNvSpPr>
            <a:spLocks noGrp="1" noChangeArrowheads="1"/>
          </p:cNvSpPr>
          <p:nvPr>
            <p:ph type="body" sz="half" idx="1"/>
          </p:nvPr>
        </p:nvSpPr>
        <p:spPr>
          <a:xfrm>
            <a:off x="468314" y="1113234"/>
            <a:ext cx="8351837" cy="3402731"/>
          </a:xfrm>
        </p:spPr>
        <p:txBody>
          <a:bodyPr>
            <a:normAutofit/>
          </a:bodyPr>
          <a:lstStyle/>
          <a:p>
            <a:pPr>
              <a:lnSpc>
                <a:spcPct val="95000"/>
              </a:lnSpc>
              <a:buSzPct val="90000"/>
            </a:pPr>
            <a:r>
              <a:rPr lang="zh-CN" altLang="en-US" sz="2600" dirty="0"/>
              <a:t>常用的描述算法的方法有四种：</a:t>
            </a:r>
            <a:endParaRPr lang="en-US" altLang="zh-CN" sz="2600" dirty="0"/>
          </a:p>
          <a:p>
            <a:pPr lvl="1">
              <a:lnSpc>
                <a:spcPct val="95000"/>
              </a:lnSpc>
              <a:buSzPct val="90000"/>
            </a:pPr>
            <a:r>
              <a:rPr lang="zh-CN" altLang="en-US" sz="2200" dirty="0"/>
              <a:t>自然语言</a:t>
            </a:r>
            <a:endParaRPr lang="en-US" altLang="zh-CN" sz="2200" dirty="0"/>
          </a:p>
          <a:p>
            <a:pPr lvl="1">
              <a:lnSpc>
                <a:spcPct val="95000"/>
              </a:lnSpc>
              <a:buSzPct val="90000"/>
            </a:pPr>
            <a:r>
              <a:rPr lang="zh-CN" altLang="en-US" sz="2200" dirty="0"/>
              <a:t>流程图</a:t>
            </a:r>
            <a:endParaRPr lang="en-US" altLang="zh-CN" sz="2200" dirty="0"/>
          </a:p>
          <a:p>
            <a:pPr lvl="1">
              <a:lnSpc>
                <a:spcPct val="95000"/>
              </a:lnSpc>
              <a:buSzPct val="90000"/>
            </a:pPr>
            <a:r>
              <a:rPr lang="zh-CN" altLang="en-US" sz="2200" dirty="0"/>
              <a:t>伪代码</a:t>
            </a:r>
            <a:endParaRPr lang="en-US" altLang="zh-CN" sz="2200" dirty="0"/>
          </a:p>
          <a:p>
            <a:pPr lvl="1">
              <a:lnSpc>
                <a:spcPct val="95000"/>
              </a:lnSpc>
              <a:buSzPct val="90000"/>
            </a:pPr>
            <a:r>
              <a:rPr lang="zh-CN" altLang="en-US" sz="2200" dirty="0"/>
              <a:t>计算机语言。</a:t>
            </a:r>
          </a:p>
          <a:p>
            <a:pPr>
              <a:buSzPct val="90000"/>
            </a:pPr>
            <a:r>
              <a:rPr lang="zh-CN" altLang="en-US" sz="2600" dirty="0"/>
              <a:t>需要特别说明的是，根据分析问题所处的阶段，描述算法的步骤可粗可细，可以粗到只有一个大的解题框架，也可以细到接近程序设计语言的每条语句。</a:t>
            </a:r>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5.1.2 </a:t>
            </a:r>
            <a:r>
              <a:rPr lang="zh-CN" altLang="en-US" sz="3600" b="1" kern="0" dirty="0">
                <a:solidFill>
                  <a:srgbClr val="FFFFFF"/>
                </a:solidFill>
                <a:ea typeface="黑体" pitchFamily="2" charset="-122"/>
              </a:rPr>
              <a:t>描述算法</a:t>
            </a:r>
            <a:endParaRPr lang="en-US" altLang="zh-CN" sz="3600" b="1" kern="0" dirty="0">
              <a:solidFill>
                <a:srgbClr val="FFFFFF"/>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502354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3" name="Rectangle 3"/>
          <p:cNvSpPr>
            <a:spLocks noGrp="1" noChangeArrowheads="1"/>
          </p:cNvSpPr>
          <p:nvPr>
            <p:ph type="body" sz="half" idx="1"/>
          </p:nvPr>
        </p:nvSpPr>
        <p:spPr>
          <a:xfrm>
            <a:off x="683568" y="1131591"/>
            <a:ext cx="8136904" cy="3528392"/>
          </a:xfrm>
        </p:spPr>
        <p:txBody>
          <a:bodyPr>
            <a:normAutofit fontScale="92500"/>
          </a:bodyPr>
          <a:lstStyle/>
          <a:p>
            <a:pPr>
              <a:lnSpc>
                <a:spcPct val="200000"/>
              </a:lnSpc>
              <a:spcBef>
                <a:spcPts val="0"/>
              </a:spcBef>
              <a:buSzPct val="90000"/>
            </a:pPr>
            <a:r>
              <a:rPr lang="zh-CN" altLang="en-US" sz="2000" dirty="0">
                <a:latin typeface="Times New Roman" panose="02020603050405020304" pitchFamily="18" charset="0"/>
                <a:sym typeface="Wingdings" pitchFamily="2" charset="2"/>
              </a:rPr>
              <a:t>寻求数学模型的实质是分析问题，从中抽象提取操作的对象，并找出这些操作对象之间蕴含的关系，然后用数学的语言加以描述。</a:t>
            </a:r>
          </a:p>
          <a:p>
            <a:pPr>
              <a:lnSpc>
                <a:spcPct val="200000"/>
              </a:lnSpc>
              <a:spcBef>
                <a:spcPts val="0"/>
              </a:spcBef>
              <a:buSzPct val="90000"/>
            </a:pPr>
            <a:r>
              <a:rPr lang="zh-CN" altLang="en-US" sz="2000" dirty="0">
                <a:latin typeface="Times New Roman" panose="02020603050405020304" pitchFamily="18" charset="0"/>
                <a:sym typeface="Wingdings" pitchFamily="2" charset="2"/>
              </a:rPr>
              <a:t>计算机算法与数据结构密切相关，算法无不依附于具体的数据结构，数据结构直接关系到算法的选择和效率。</a:t>
            </a:r>
          </a:p>
          <a:p>
            <a:pPr>
              <a:lnSpc>
                <a:spcPct val="200000"/>
              </a:lnSpc>
              <a:spcBef>
                <a:spcPts val="0"/>
              </a:spcBef>
              <a:buSzPct val="90000"/>
            </a:pPr>
            <a:r>
              <a:rPr lang="zh-CN" altLang="en-US" sz="2000" dirty="0">
                <a:latin typeface="Times New Roman" panose="02020603050405020304" pitchFamily="18" charset="0"/>
                <a:sym typeface="Wingdings" pitchFamily="2" charset="2"/>
              </a:rPr>
              <a:t>运算是由计算机来完成，这就要设计相应的插入、删除和修改的算法。也就是说，数据结构还需要给出每种结构类型所定义的各种运算的算法。</a:t>
            </a: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3288982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3" name="Rectangle 3"/>
          <p:cNvSpPr>
            <a:spLocks noGrp="1" noChangeArrowheads="1"/>
          </p:cNvSpPr>
          <p:nvPr>
            <p:ph type="body" sz="half" idx="1"/>
          </p:nvPr>
        </p:nvSpPr>
        <p:spPr>
          <a:xfrm>
            <a:off x="467544" y="1017290"/>
            <a:ext cx="8352928" cy="3528392"/>
          </a:xfrm>
        </p:spPr>
        <p:txBody>
          <a:bodyPr>
            <a:noAutofit/>
          </a:bodyPr>
          <a:lstStyle/>
          <a:p>
            <a:pPr>
              <a:lnSpc>
                <a:spcPct val="200000"/>
              </a:lnSpc>
              <a:spcBef>
                <a:spcPts val="0"/>
              </a:spcBef>
              <a:buSzPct val="90000"/>
            </a:pPr>
            <a:r>
              <a:rPr lang="zh-CN" altLang="en-US" sz="2400" dirty="0">
                <a:latin typeface="Times New Roman" panose="02020603050405020304" pitchFamily="18" charset="0"/>
                <a:sym typeface="Wingdings" pitchFamily="2" charset="2"/>
              </a:rPr>
              <a:t>如果将汉诺塔问题转换为用计算机可处理的方法描述首先必须建立数学模型，就是将操作过程符号化和公式化；可是符号和公式的表示必须符合计算机的数据结构规范；另外，操作的过程会涉及到选择判断和循环重复，则又会涉及到了计算机的程序设计控制结构等。</a:t>
            </a:r>
            <a:endParaRPr lang="en-US" altLang="zh-CN" sz="2400" dirty="0">
              <a:latin typeface="Times New Roman" panose="02020603050405020304" pitchFamily="18" charset="0"/>
              <a:sym typeface="Wingdings" pitchFamily="2" charset="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8101815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03" name="Rectangle 3"/>
          <p:cNvSpPr>
            <a:spLocks noGrp="1" noChangeArrowheads="1"/>
          </p:cNvSpPr>
          <p:nvPr>
            <p:ph type="body" sz="half" idx="1"/>
          </p:nvPr>
        </p:nvSpPr>
        <p:spPr>
          <a:xfrm>
            <a:off x="467544" y="1131591"/>
            <a:ext cx="8352928" cy="3528392"/>
          </a:xfrm>
        </p:spPr>
        <p:txBody>
          <a:bodyPr>
            <a:noAutofit/>
          </a:bodyPr>
          <a:lstStyle/>
          <a:p>
            <a:pPr>
              <a:lnSpc>
                <a:spcPct val="200000"/>
              </a:lnSpc>
              <a:spcBef>
                <a:spcPts val="0"/>
              </a:spcBef>
              <a:buSzPct val="90000"/>
            </a:pPr>
            <a:r>
              <a:rPr lang="zh-CN" altLang="en-US" sz="2400" dirty="0">
                <a:latin typeface="Times New Roman" panose="02020603050405020304" pitchFamily="18" charset="0"/>
                <a:sym typeface="Wingdings" pitchFamily="2" charset="2"/>
              </a:rPr>
              <a:t>虽然我们在这里并不打算牵扯编程，但是操作步骤的表述需要了解这些结构和控制的可行性，以确定每种处理方法都是在计算机的能力和极限范围之内的。最后再将所有问题求解的操作步骤用规范的算法表示形式描述出来。</a:t>
            </a: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4645512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508104" y="1275606"/>
            <a:ext cx="3467100" cy="3096344"/>
          </a:xfrm>
          <a:prstGeom prst="rect">
            <a:avLst/>
          </a:prstGeom>
          <a:ln>
            <a:noFill/>
          </a:ln>
          <a:effectLst/>
        </p:spPr>
      </p:pic>
      <p:sp>
        <p:nvSpPr>
          <p:cNvPr id="1719299" name="Rectangle 3"/>
          <p:cNvSpPr>
            <a:spLocks noGrp="1" noChangeArrowheads="1"/>
          </p:cNvSpPr>
          <p:nvPr>
            <p:ph type="body" idx="1"/>
          </p:nvPr>
        </p:nvSpPr>
        <p:spPr>
          <a:xfrm>
            <a:off x="179512" y="1044770"/>
            <a:ext cx="5472608" cy="3394472"/>
          </a:xfrm>
        </p:spPr>
        <p:txBody>
          <a:bodyPr>
            <a:normAutofit fontScale="92500" lnSpcReduction="20000"/>
          </a:bodyPr>
          <a:lstStyle/>
          <a:p>
            <a:pPr>
              <a:lnSpc>
                <a:spcPct val="170000"/>
              </a:lnSpc>
              <a:spcBef>
                <a:spcPts val="0"/>
              </a:spcBef>
            </a:pPr>
            <a:r>
              <a:rPr lang="zh-CN" altLang="en-US" sz="2600" dirty="0">
                <a:latin typeface="宋体" pitchFamily="2" charset="-122"/>
              </a:rPr>
              <a:t>我们对具体问题进行分析、抽象、归纳和推理，从中发现可以用数学语言来描述的关系或规律，然后把这个实际问题化成一个数学问题，这就称为数学模型，而建立数学模型的整个过程就称为数学建模。</a:t>
            </a:r>
          </a:p>
          <a:p>
            <a:endParaRPr lang="en-US" altLang="zh-CN" sz="2600" dirty="0"/>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数学建模</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06445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9" name="Rectangle 3"/>
          <p:cNvSpPr>
            <a:spLocks noGrp="1" noChangeArrowheads="1"/>
          </p:cNvSpPr>
          <p:nvPr>
            <p:ph type="body" idx="1"/>
          </p:nvPr>
        </p:nvSpPr>
        <p:spPr>
          <a:xfrm>
            <a:off x="457200" y="1015663"/>
            <a:ext cx="8229600" cy="3578960"/>
          </a:xfrm>
        </p:spPr>
        <p:txBody>
          <a:bodyPr>
            <a:normAutofit lnSpcReduction="10000"/>
          </a:bodyPr>
          <a:lstStyle/>
          <a:p>
            <a:pPr>
              <a:lnSpc>
                <a:spcPct val="170000"/>
              </a:lnSpc>
              <a:spcBef>
                <a:spcPts val="0"/>
              </a:spcBef>
            </a:pPr>
            <a:r>
              <a:rPr lang="zh-CN" altLang="en-US" sz="2600" dirty="0">
                <a:latin typeface="宋体" pitchFamily="2" charset="-122"/>
              </a:rPr>
              <a:t>数学模型的定义</a:t>
            </a:r>
          </a:p>
          <a:p>
            <a:pPr lvl="1">
              <a:lnSpc>
                <a:spcPct val="170000"/>
              </a:lnSpc>
              <a:spcBef>
                <a:spcPts val="0"/>
              </a:spcBef>
            </a:pPr>
            <a:r>
              <a:rPr lang="zh-CN" altLang="en-US" sz="2200" dirty="0">
                <a:latin typeface="宋体" pitchFamily="2" charset="-122"/>
              </a:rPr>
              <a:t>数学模型（</a:t>
            </a:r>
            <a:r>
              <a:rPr lang="en-US" altLang="zh-CN" sz="2200" dirty="0">
                <a:latin typeface="宋体" pitchFamily="2" charset="-122"/>
              </a:rPr>
              <a:t>Mathematical Model</a:t>
            </a:r>
            <a:r>
              <a:rPr lang="zh-CN" altLang="en-US" sz="2200" dirty="0">
                <a:latin typeface="宋体" pitchFamily="2" charset="-122"/>
              </a:rPr>
              <a:t>）是一种模拟，是用数学符号、数学式子、程序、图形等对实际问题本质属性的抽象而又简洁的刻划，它或能解释某些客观现象，或能预测未来的发展规律，或能为控制某一现象的发展提供某种意义下的最优策略或较好策略。</a:t>
            </a:r>
          </a:p>
          <a:p>
            <a:endParaRPr lang="en-US" altLang="zh-CN" sz="2600"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数学建模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843302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9" name="Rectangle 3"/>
          <p:cNvSpPr>
            <a:spLocks noGrp="1" noChangeArrowheads="1"/>
          </p:cNvSpPr>
          <p:nvPr>
            <p:ph type="body" idx="1"/>
          </p:nvPr>
        </p:nvSpPr>
        <p:spPr>
          <a:xfrm>
            <a:off x="457200" y="1015663"/>
            <a:ext cx="8229600" cy="3578960"/>
          </a:xfrm>
        </p:spPr>
        <p:txBody>
          <a:bodyPr>
            <a:normAutofit lnSpcReduction="10000"/>
          </a:bodyPr>
          <a:lstStyle/>
          <a:p>
            <a:pPr>
              <a:lnSpc>
                <a:spcPct val="170000"/>
              </a:lnSpc>
              <a:spcBef>
                <a:spcPts val="0"/>
              </a:spcBef>
            </a:pPr>
            <a:r>
              <a:rPr lang="zh-CN" altLang="en-US" sz="2600" dirty="0">
                <a:latin typeface="宋体" pitchFamily="2" charset="-122"/>
              </a:rPr>
              <a:t>数学模型的定义</a:t>
            </a:r>
          </a:p>
          <a:p>
            <a:pPr lvl="1">
              <a:lnSpc>
                <a:spcPct val="170000"/>
              </a:lnSpc>
              <a:spcBef>
                <a:spcPts val="0"/>
              </a:spcBef>
            </a:pPr>
            <a:r>
              <a:rPr lang="zh-CN" altLang="en-US" sz="2200" dirty="0">
                <a:latin typeface="宋体" pitchFamily="2" charset="-122"/>
              </a:rPr>
              <a:t>数学建模是一种数学的思考方法，是运用数学的语言和方法，通过抽象、简化建立能近似刻画并“解决”实际问题的一种强有力的数学手段。</a:t>
            </a:r>
          </a:p>
          <a:p>
            <a:pPr lvl="1">
              <a:lnSpc>
                <a:spcPct val="170000"/>
              </a:lnSpc>
              <a:spcBef>
                <a:spcPts val="0"/>
              </a:spcBef>
            </a:pPr>
            <a:r>
              <a:rPr lang="zh-CN" altLang="en-US" sz="2200" dirty="0">
                <a:latin typeface="宋体" pitchFamily="2" charset="-122"/>
              </a:rPr>
              <a:t>数学建模和计算机技术的相互辅佐和融合在知识经济时代的作用可谓是如虎添翼。</a:t>
            </a:r>
          </a:p>
          <a:p>
            <a:endParaRPr lang="en-US" altLang="zh-CN" sz="2600"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数学建模</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9853670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9299" name="Rectangle 3"/>
          <p:cNvSpPr>
            <a:spLocks noGrp="1" noChangeArrowheads="1"/>
          </p:cNvSpPr>
          <p:nvPr>
            <p:ph type="body" idx="1"/>
          </p:nvPr>
        </p:nvSpPr>
        <p:spPr>
          <a:xfrm>
            <a:off x="467544" y="1049486"/>
            <a:ext cx="8229600" cy="3394472"/>
          </a:xfrm>
        </p:spPr>
        <p:txBody>
          <a:bodyPr>
            <a:normAutofit/>
          </a:bodyPr>
          <a:lstStyle/>
          <a:p>
            <a:pPr>
              <a:lnSpc>
                <a:spcPct val="170000"/>
              </a:lnSpc>
              <a:spcBef>
                <a:spcPts val="0"/>
              </a:spcBef>
            </a:pPr>
            <a:r>
              <a:rPr lang="zh-CN" altLang="en-US" sz="2600" dirty="0">
                <a:latin typeface="宋体" pitchFamily="2" charset="-122"/>
              </a:rPr>
              <a:t>建立数学模型的方法和步骤</a:t>
            </a:r>
          </a:p>
          <a:p>
            <a:pPr lvl="1">
              <a:lnSpc>
                <a:spcPct val="170000"/>
              </a:lnSpc>
              <a:spcBef>
                <a:spcPts val="0"/>
              </a:spcBef>
            </a:pPr>
            <a:r>
              <a:rPr lang="zh-CN" altLang="en-US" sz="2200" dirty="0">
                <a:latin typeface="宋体" pitchFamily="2" charset="-122"/>
              </a:rPr>
              <a:t>模型准备（问题的提出与分析）、模型假设与符号说明、模型的建立与求解、模型的分析与检验、模型的完善与推广</a:t>
            </a:r>
          </a:p>
          <a:p>
            <a:pPr lvl="1">
              <a:lnSpc>
                <a:spcPct val="170000"/>
              </a:lnSpc>
              <a:spcBef>
                <a:spcPts val="0"/>
              </a:spcBef>
            </a:pPr>
            <a:endParaRPr lang="zh-CN" altLang="en-US" sz="2200" dirty="0">
              <a:latin typeface="宋体" pitchFamily="2" charset="-122"/>
            </a:endParaRPr>
          </a:p>
          <a:p>
            <a:pPr lvl="1">
              <a:lnSpc>
                <a:spcPct val="170000"/>
              </a:lnSpc>
              <a:spcBef>
                <a:spcPts val="0"/>
              </a:spcBef>
            </a:pPr>
            <a:endParaRPr lang="zh-CN" altLang="en-US" sz="2200" dirty="0">
              <a:latin typeface="宋体" pitchFamily="2" charset="-122"/>
            </a:endParaRPr>
          </a:p>
        </p:txBody>
      </p:sp>
      <p:graphicFrame>
        <p:nvGraphicFramePr>
          <p:cNvPr id="2" name="图示 1"/>
          <p:cNvGraphicFramePr/>
          <p:nvPr>
            <p:extLst>
              <p:ext uri="{D42A27DB-BD31-4B8C-83A1-F6EECF244321}">
                <p14:modId xmlns:p14="http://schemas.microsoft.com/office/powerpoint/2010/main" val="2727901115"/>
              </p:ext>
            </p:extLst>
          </p:nvPr>
        </p:nvGraphicFramePr>
        <p:xfrm>
          <a:off x="305780" y="2308431"/>
          <a:ext cx="8697654"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数学建模</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41203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1347" name="Rectangle 3"/>
          <p:cNvSpPr>
            <a:spLocks noGrp="1" noChangeArrowheads="1"/>
          </p:cNvSpPr>
          <p:nvPr>
            <p:ph type="body" idx="1"/>
          </p:nvPr>
        </p:nvSpPr>
        <p:spPr>
          <a:xfrm>
            <a:off x="305780" y="1131590"/>
            <a:ext cx="8514692" cy="3384376"/>
          </a:xfrm>
        </p:spPr>
        <p:txBody>
          <a:bodyPr>
            <a:normAutofit/>
          </a:bodyPr>
          <a:lstStyle/>
          <a:p>
            <a:pPr>
              <a:lnSpc>
                <a:spcPct val="150000"/>
              </a:lnSpc>
              <a:spcBef>
                <a:spcPct val="0"/>
              </a:spcBef>
            </a:pPr>
            <a:r>
              <a:rPr lang="zh-CN" altLang="en-US" sz="2600" dirty="0">
                <a:latin typeface="宋体" pitchFamily="2" charset="-122"/>
              </a:rPr>
              <a:t>众所周知，计算机的算法和程序是对信息进行加工处理。在大多数情况下，这些信息并不是没有组织，信息（数据）之间往往具有重要的结构关系，这就是数据结构的内容。数据的结构，直接影响问题求解算法的策略选择和程序的执行效率。</a:t>
            </a:r>
          </a:p>
          <a:p>
            <a:endParaRPr lang="en-US" altLang="zh-CN" b="1" dirty="0"/>
          </a:p>
        </p:txBody>
      </p:sp>
      <p:sp>
        <p:nvSpPr>
          <p:cNvPr id="6"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数据结构</a:t>
            </a:r>
            <a:endParaRPr lang="en-US" altLang="zh-CN" sz="2400" b="1" kern="0" dirty="0">
              <a:solidFill>
                <a:srgbClr val="FFFF00"/>
              </a:solidFill>
              <a:ea typeface="宋体" pitchFamily="2" charset="-122"/>
            </a:endParaRPr>
          </a:p>
        </p:txBody>
      </p:sp>
      <p:sp>
        <p:nvSpPr>
          <p:cNvPr id="4"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9040462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1347" name="Rectangle 3"/>
          <p:cNvSpPr>
            <a:spLocks noGrp="1" noChangeArrowheads="1"/>
          </p:cNvSpPr>
          <p:nvPr>
            <p:ph type="body" idx="1"/>
          </p:nvPr>
        </p:nvSpPr>
        <p:spPr>
          <a:xfrm>
            <a:off x="179512" y="1015663"/>
            <a:ext cx="5256584" cy="3578960"/>
          </a:xfrm>
        </p:spPr>
        <p:txBody>
          <a:bodyPr>
            <a:normAutofit fontScale="92500" lnSpcReduction="20000"/>
          </a:bodyPr>
          <a:lstStyle/>
          <a:p>
            <a:pPr>
              <a:lnSpc>
                <a:spcPct val="170000"/>
              </a:lnSpc>
              <a:spcBef>
                <a:spcPct val="0"/>
              </a:spcBef>
            </a:pPr>
            <a:r>
              <a:rPr lang="zh-CN" altLang="en-US" sz="2600" dirty="0">
                <a:latin typeface="宋体" pitchFamily="2" charset="-122"/>
              </a:rPr>
              <a:t>数据结构的定义</a:t>
            </a:r>
          </a:p>
          <a:p>
            <a:pPr lvl="1">
              <a:lnSpc>
                <a:spcPct val="170000"/>
              </a:lnSpc>
              <a:spcBef>
                <a:spcPct val="0"/>
              </a:spcBef>
            </a:pPr>
            <a:r>
              <a:rPr lang="zh-CN" altLang="en-US" sz="2200" dirty="0">
                <a:latin typeface="宋体" pitchFamily="2" charset="-122"/>
              </a:rPr>
              <a:t>数据结构（</a:t>
            </a:r>
            <a:r>
              <a:rPr lang="en-US" altLang="zh-CN" sz="2200" dirty="0">
                <a:latin typeface="宋体" pitchFamily="2" charset="-122"/>
              </a:rPr>
              <a:t>Data Structure</a:t>
            </a:r>
            <a:r>
              <a:rPr lang="zh-CN" altLang="en-US" sz="2200" dirty="0">
                <a:latin typeface="宋体" pitchFamily="2" charset="-122"/>
              </a:rPr>
              <a:t>）是计算机存储、组织数据的方式。</a:t>
            </a:r>
            <a:endParaRPr lang="en-US" altLang="zh-CN" sz="2200" dirty="0">
              <a:latin typeface="宋体" pitchFamily="2" charset="-122"/>
            </a:endParaRPr>
          </a:p>
          <a:p>
            <a:pPr lvl="1">
              <a:lnSpc>
                <a:spcPct val="170000"/>
              </a:lnSpc>
              <a:spcBef>
                <a:spcPct val="0"/>
              </a:spcBef>
            </a:pPr>
            <a:r>
              <a:rPr lang="zh-CN" altLang="en-US" sz="2200" dirty="0">
                <a:latin typeface="宋体" pitchFamily="2" charset="-122"/>
              </a:rPr>
              <a:t>数据结构是指相互之间存在一种或多种特定关系的数据元素的集合。</a:t>
            </a:r>
            <a:endParaRPr lang="en-US" altLang="zh-CN" sz="2200" dirty="0">
              <a:latin typeface="宋体" pitchFamily="2" charset="-122"/>
            </a:endParaRPr>
          </a:p>
          <a:p>
            <a:pPr lvl="1">
              <a:lnSpc>
                <a:spcPct val="170000"/>
              </a:lnSpc>
              <a:spcBef>
                <a:spcPct val="0"/>
              </a:spcBef>
            </a:pPr>
            <a:r>
              <a:rPr lang="zh-CN" altLang="en-US" sz="2200" dirty="0">
                <a:latin typeface="宋体" pitchFamily="2" charset="-122"/>
              </a:rPr>
              <a:t>一般认为，一个数据结构是由数据元素依据某种逻辑联系组织起来的。</a:t>
            </a:r>
            <a:endParaRPr lang="en-US" altLang="zh-CN" sz="2200" dirty="0">
              <a:latin typeface="宋体" pitchFamily="2" charset="-122"/>
            </a:endParaRPr>
          </a:p>
          <a:p>
            <a:pPr lvl="1">
              <a:spcBef>
                <a:spcPct val="0"/>
              </a:spcBef>
            </a:pPr>
            <a:endParaRPr lang="en-US" altLang="zh-CN" b="1" dirty="0"/>
          </a:p>
        </p:txBody>
      </p:sp>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436096" y="1635646"/>
            <a:ext cx="3697086" cy="2664296"/>
          </a:xfrm>
          <a:prstGeom prst="rect">
            <a:avLst/>
          </a:prstGeom>
        </p:spPr>
      </p:pic>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数据结构</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160644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5724128" y="1274068"/>
            <a:ext cx="3352800" cy="3240360"/>
          </a:xfrm>
          <a:prstGeom prst="rect">
            <a:avLst/>
          </a:prstGeom>
        </p:spPr>
      </p:pic>
      <p:sp>
        <p:nvSpPr>
          <p:cNvPr id="1725443" name="Rectangle 3"/>
          <p:cNvSpPr>
            <a:spLocks noGrp="1" noChangeArrowheads="1"/>
          </p:cNvSpPr>
          <p:nvPr>
            <p:ph type="body" idx="1"/>
          </p:nvPr>
        </p:nvSpPr>
        <p:spPr>
          <a:xfrm>
            <a:off x="305781" y="1015663"/>
            <a:ext cx="5706380" cy="3716327"/>
          </a:xfrm>
        </p:spPr>
        <p:txBody>
          <a:bodyPr>
            <a:normAutofit fontScale="70000" lnSpcReduction="20000"/>
          </a:bodyPr>
          <a:lstStyle/>
          <a:p>
            <a:pPr>
              <a:lnSpc>
                <a:spcPct val="200000"/>
              </a:lnSpc>
              <a:spcBef>
                <a:spcPts val="0"/>
              </a:spcBef>
            </a:pPr>
            <a:r>
              <a:rPr lang="zh-CN" altLang="en-US" sz="3000" dirty="0"/>
              <a:t>在运用计算思维理念求解问题时，虽然需要经历分析抽象出数学模型、选择合适的数据结构以及整理归纳出解题算法等一系列阶段过程，但最终都要将算法转换成计算机可计算执行的计算机程序，经过程序的编辑和运行并进行测试、调整直至问题得到最终解答。</a:t>
            </a:r>
            <a:endParaRPr lang="zh-CN" altLang="en-US" sz="2800" b="1" dirty="0">
              <a:latin typeface="楷体_GB2312" pitchFamily="49" charset="-122"/>
              <a:ea typeface="楷体_GB2312" pitchFamily="49" charset="-122"/>
            </a:endParaRPr>
          </a:p>
        </p:txBody>
      </p:sp>
      <p:sp>
        <p:nvSpPr>
          <p:cNvPr id="7" name="Rectangle 2"/>
          <p:cNvSpPr txBox="1">
            <a:spLocks noChangeArrowheads="1"/>
          </p:cNvSpPr>
          <p:nvPr/>
        </p:nvSpPr>
        <p:spPr bwMode="gray">
          <a:xfrm>
            <a:off x="214282" y="178594"/>
            <a:ext cx="6477000" cy="651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defRPr/>
            </a:pPr>
            <a:r>
              <a:rPr lang="en-US" altLang="zh-CN" sz="3600" b="1" kern="0" dirty="0">
                <a:solidFill>
                  <a:srgbClr val="FFFFFF"/>
                </a:solidFill>
                <a:ea typeface="黑体" pitchFamily="2" charset="-122"/>
              </a:rPr>
              <a:t>5.3.2 </a:t>
            </a:r>
            <a:r>
              <a:rPr lang="zh-CN" altLang="en-US" sz="3600" b="1" kern="0" dirty="0">
                <a:solidFill>
                  <a:srgbClr val="FFFFFF"/>
                </a:solidFill>
                <a:ea typeface="黑体" pitchFamily="2" charset="-122"/>
              </a:rPr>
              <a:t>问题求解框架</a:t>
            </a:r>
            <a:r>
              <a:rPr lang="en-US" altLang="zh-CN" sz="2400" b="1" kern="0" dirty="0">
                <a:solidFill>
                  <a:srgbClr val="FFFF00"/>
                </a:solidFill>
                <a:ea typeface="黑体" pitchFamily="2" charset="-122"/>
              </a:rPr>
              <a:t>——</a:t>
            </a:r>
            <a:r>
              <a:rPr lang="zh-CN" altLang="en-US" sz="2400" b="1" kern="0" dirty="0">
                <a:solidFill>
                  <a:srgbClr val="FFFF00"/>
                </a:solidFill>
                <a:ea typeface="黑体" pitchFamily="2" charset="-122"/>
              </a:rPr>
              <a:t>程序设计</a:t>
            </a:r>
            <a:endParaRPr lang="en-US" altLang="zh-CN" sz="2400" b="1" kern="0" dirty="0">
              <a:solidFill>
                <a:srgbClr val="FFFF00"/>
              </a:solidFill>
              <a:ea typeface="宋体" pitchFamily="2" charset="-122"/>
            </a:endParaRPr>
          </a:p>
        </p:txBody>
      </p:sp>
      <p:sp>
        <p:nvSpPr>
          <p:cNvPr id="5" name="灯片编号占位符 3"/>
          <p:cNvSpPr txBox="1">
            <a:spLocks/>
          </p:cNvSpPr>
          <p:nvPr/>
        </p:nvSpPr>
        <p:spPr>
          <a:xfrm>
            <a:off x="7452320" y="4803998"/>
            <a:ext cx="1616075" cy="217884"/>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66606AAF-FDC2-4271-BA67-FC2756D80E0C}" type="slidenum">
              <a:rPr kumimoji="0" lang="en-US" altLang="zh-CN" sz="14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zh-CN"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985314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演示文稿2">
  <a:themeElements>
    <a:clrScheme name="自定义 3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9A4"/>
      </a:hlink>
      <a:folHlink>
        <a:srgbClr val="1597EF"/>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演示文稿2</Template>
  <TotalTime>5406</TotalTime>
  <Words>11886</Words>
  <Application>Microsoft Office PowerPoint</Application>
  <PresentationFormat>全屏显示(16:9)</PresentationFormat>
  <Paragraphs>892</Paragraphs>
  <Slides>133</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133</vt:i4>
      </vt:variant>
    </vt:vector>
  </HeadingPairs>
  <TitlesOfParts>
    <vt:vector size="148" baseType="lpstr">
      <vt:lpstr>方正姚体</vt:lpstr>
      <vt:lpstr>黑体</vt:lpstr>
      <vt:lpstr>华文楷体</vt:lpstr>
      <vt:lpstr>楷体_GB2312</vt:lpstr>
      <vt:lpstr>宋体</vt:lpstr>
      <vt:lpstr>微软雅黑</vt:lpstr>
      <vt:lpstr>Arial</vt:lpstr>
      <vt:lpstr>Calibri</vt:lpstr>
      <vt:lpstr>Impact</vt:lpstr>
      <vt:lpstr>Times New Roman</vt:lpstr>
      <vt:lpstr>Trebuchet MS</vt:lpstr>
      <vt:lpstr>Wingdings</vt:lpstr>
      <vt:lpstr>演示文稿2</vt:lpstr>
      <vt:lpstr>BMP 图像</vt:lpstr>
      <vt:lpstr>位图图像</vt:lpstr>
      <vt:lpstr>第5章  问题求解与计算思维实训</vt:lpstr>
      <vt:lpstr>第五章  问题求解与计算思维实训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基本算法结构</vt:lpstr>
      <vt:lpstr>PowerPoint 演示文稿</vt:lpstr>
      <vt:lpstr>PowerPoint 演示文稿</vt:lpstr>
      <vt:lpstr>PowerPoint 演示文稿</vt:lpstr>
      <vt:lpstr>例：根据学生成绩输出评定结果</vt:lpstr>
      <vt:lpstr>传统流程图   </vt:lpstr>
      <vt:lpstr>N-S结构化流程图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杭州电子科技大学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《计算机与计算思维导论》教材配套PPT课件</dc:title>
  <dc:subject>《计算机与计算思维导论》之第六讲 计算思维之问题求解思想</dc:subject>
  <dc:creator>郭艳华</dc:creator>
  <dc:description>大学计算机基础课程教学资源</dc:description>
  <cp:lastModifiedBy>linfu</cp:lastModifiedBy>
  <cp:revision>921</cp:revision>
  <dcterms:created xsi:type="dcterms:W3CDTF">2014-07-31T06:32:58Z</dcterms:created>
  <dcterms:modified xsi:type="dcterms:W3CDTF">2019-10-20T13:09:31Z</dcterms:modified>
  <cp:category>大学计算机基础课程教学资源</cp:category>
</cp:coreProperties>
</file>